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14"/>
  </p:notesMasterIdLst>
  <p:handoutMasterIdLst>
    <p:handoutMasterId r:id="rId15"/>
  </p:handoutMasterIdLst>
  <p:sldIdLst>
    <p:sldId id="398" r:id="rId6"/>
    <p:sldId id="387" r:id="rId7"/>
    <p:sldId id="391" r:id="rId8"/>
    <p:sldId id="381" r:id="rId9"/>
    <p:sldId id="399" r:id="rId10"/>
    <p:sldId id="396" r:id="rId11"/>
    <p:sldId id="397" r:id="rId12"/>
    <p:sldId id="394" r:id="rId13"/>
  </p:sldIdLst>
  <p:sldSz cx="9144000" cy="6858000" type="screen4x3"/>
  <p:notesSz cx="6797675" cy="9926638"/>
  <p:defaultTextStyle>
    <a:defPPr>
      <a:defRPr lang="en-GB"/>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C1BE"/>
    <a:srgbClr val="000000"/>
    <a:srgbClr val="FF2B03"/>
    <a:srgbClr val="E6007E"/>
    <a:srgbClr val="717720"/>
    <a:srgbClr val="646363"/>
    <a:srgbClr val="474847"/>
    <a:srgbClr val="494C00"/>
    <a:srgbClr val="005552"/>
    <a:srgbClr val="5535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845" autoAdjust="0"/>
    <p:restoredTop sz="90896" autoAdjust="0"/>
  </p:normalViewPr>
  <p:slideViewPr>
    <p:cSldViewPr snapToGrid="0">
      <p:cViewPr varScale="1">
        <p:scale>
          <a:sx n="73" d="100"/>
          <a:sy n="73" d="100"/>
        </p:scale>
        <p:origin x="924"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1050" y="-78"/>
      </p:cViewPr>
      <p:guideLst>
        <p:guide orient="horz" pos="3126"/>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DCB921-325A-2B42-922D-C770801A6DF0}" type="doc">
      <dgm:prSet loTypeId="urn:microsoft.com/office/officeart/2005/8/layout/radial6" loCatId="" qsTypeId="urn:microsoft.com/office/officeart/2005/8/quickstyle/simple4" qsCatId="simple" csTypeId="urn:microsoft.com/office/officeart/2005/8/colors/accent3_2" csCatId="accent3" phldr="1"/>
      <dgm:spPr/>
      <dgm:t>
        <a:bodyPr/>
        <a:lstStyle/>
        <a:p>
          <a:endParaRPr lang="en-US"/>
        </a:p>
      </dgm:t>
    </dgm:pt>
    <dgm:pt modelId="{E9DBA456-CE7C-FA48-BCD1-7047430706B2}">
      <dgm:prSet phldrT="[Text]" custT="1"/>
      <dgm:spPr>
        <a:solidFill>
          <a:srgbClr val="00B0F0"/>
        </a:solidFill>
      </dgm:spPr>
      <dgm:t>
        <a:bodyPr/>
        <a:lstStyle/>
        <a:p>
          <a:r>
            <a:rPr lang="en-US" sz="1400" b="1" dirty="0">
              <a:latin typeface="Arial" panose="020B0604020202020204" pitchFamily="34" charset="0"/>
              <a:cs typeface="Arial" panose="020B0604020202020204" pitchFamily="34" charset="0"/>
            </a:rPr>
            <a:t>INCLUSIVE </a:t>
          </a:r>
          <a:br>
            <a:rPr lang="en-US" sz="1400" b="1" dirty="0">
              <a:latin typeface="Arial" panose="020B0604020202020204" pitchFamily="34" charset="0"/>
              <a:cs typeface="Arial" panose="020B0604020202020204" pitchFamily="34" charset="0"/>
            </a:rPr>
          </a:br>
          <a:r>
            <a:rPr lang="en-US" sz="1400" b="1" dirty="0">
              <a:latin typeface="Arial" panose="020B0604020202020204" pitchFamily="34" charset="0"/>
              <a:cs typeface="Arial" panose="020B0604020202020204" pitchFamily="34" charset="0"/>
            </a:rPr>
            <a:t>LEADERSHIP</a:t>
          </a:r>
        </a:p>
      </dgm:t>
    </dgm:pt>
    <dgm:pt modelId="{88528C56-DD35-DF4A-8114-845DF5E7AC23}" type="parTrans" cxnId="{C27DAB8B-55C7-384C-9264-2765E67C644B}">
      <dgm:prSet/>
      <dgm:spPr/>
      <dgm:t>
        <a:bodyPr/>
        <a:lstStyle/>
        <a:p>
          <a:endParaRPr lang="en-US"/>
        </a:p>
      </dgm:t>
    </dgm:pt>
    <dgm:pt modelId="{15F864CD-2342-7B49-871A-AA37C7082B07}" type="sibTrans" cxnId="{C27DAB8B-55C7-384C-9264-2765E67C644B}">
      <dgm:prSet/>
      <dgm:spPr/>
      <dgm:t>
        <a:bodyPr/>
        <a:lstStyle/>
        <a:p>
          <a:endParaRPr lang="en-US"/>
        </a:p>
      </dgm:t>
    </dgm:pt>
    <dgm:pt modelId="{D328E08F-CFED-9043-A654-55135ACCD749}">
      <dgm:prSet phldrT="[Text]" custT="1"/>
      <dgm:spPr>
        <a:solidFill>
          <a:srgbClr val="00B0F0"/>
        </a:solidFill>
      </dgm:spPr>
      <dgm:t>
        <a:bodyPr/>
        <a:lstStyle/>
        <a:p>
          <a:r>
            <a:rPr lang="en-US" sz="1400" dirty="0"/>
            <a:t>Adaptability</a:t>
          </a:r>
        </a:p>
      </dgm:t>
    </dgm:pt>
    <dgm:pt modelId="{F85B62C1-9B0A-BD4F-8B1B-C771BE258CAA}" type="parTrans" cxnId="{1CD0B869-6F0D-1144-BB1A-606F928DF96C}">
      <dgm:prSet/>
      <dgm:spPr/>
      <dgm:t>
        <a:bodyPr/>
        <a:lstStyle/>
        <a:p>
          <a:endParaRPr lang="en-US"/>
        </a:p>
      </dgm:t>
    </dgm:pt>
    <dgm:pt modelId="{CD9B9BA3-42E5-7E4D-A9DB-2C58EA4D9102}" type="sibTrans" cxnId="{1CD0B869-6F0D-1144-BB1A-606F928DF96C}">
      <dgm:prSet/>
      <dgm:spPr>
        <a:solidFill>
          <a:srgbClr val="00B0F0"/>
        </a:solidFill>
      </dgm:spPr>
      <dgm:t>
        <a:bodyPr/>
        <a:lstStyle/>
        <a:p>
          <a:endParaRPr lang="en-US"/>
        </a:p>
      </dgm:t>
    </dgm:pt>
    <dgm:pt modelId="{BF09AA00-B635-3047-967E-E1DEE130A634}">
      <dgm:prSet phldrT="[Text]" custT="1"/>
      <dgm:spPr>
        <a:solidFill>
          <a:srgbClr val="00B0F0"/>
        </a:solidFill>
      </dgm:spPr>
      <dgm:t>
        <a:bodyPr/>
        <a:lstStyle/>
        <a:p>
          <a:r>
            <a:rPr lang="en-US" sz="1400" dirty="0"/>
            <a:t>Developing diverse talen</a:t>
          </a:r>
          <a:r>
            <a:rPr lang="en-US" sz="1800" dirty="0"/>
            <a:t>t</a:t>
          </a:r>
        </a:p>
      </dgm:t>
    </dgm:pt>
    <dgm:pt modelId="{6296B914-6CCD-D84C-865D-35C98B0DBE7E}" type="parTrans" cxnId="{4B738B10-9197-FE41-9B1B-7AB2CCB14563}">
      <dgm:prSet/>
      <dgm:spPr/>
      <dgm:t>
        <a:bodyPr/>
        <a:lstStyle/>
        <a:p>
          <a:endParaRPr lang="en-US"/>
        </a:p>
      </dgm:t>
    </dgm:pt>
    <dgm:pt modelId="{E5D2D63C-20A8-D445-92E2-0CA353E9875F}" type="sibTrans" cxnId="{4B738B10-9197-FE41-9B1B-7AB2CCB14563}">
      <dgm:prSet/>
      <dgm:spPr>
        <a:solidFill>
          <a:srgbClr val="00B0F0"/>
        </a:solidFill>
      </dgm:spPr>
      <dgm:t>
        <a:bodyPr/>
        <a:lstStyle/>
        <a:p>
          <a:endParaRPr lang="en-US"/>
        </a:p>
      </dgm:t>
    </dgm:pt>
    <dgm:pt modelId="{BB71E237-FC84-6E4C-BEBE-7AA8566D48ED}">
      <dgm:prSet phldrT="[Text]" custT="1"/>
      <dgm:spPr>
        <a:solidFill>
          <a:srgbClr val="00B0F0"/>
        </a:solidFill>
      </dgm:spPr>
      <dgm:t>
        <a:bodyPr/>
        <a:lstStyle/>
        <a:p>
          <a:r>
            <a:rPr lang="en-US" sz="1400" dirty="0"/>
            <a:t>Building inclusive relationships</a:t>
          </a:r>
        </a:p>
      </dgm:t>
    </dgm:pt>
    <dgm:pt modelId="{8BE05A56-CF4D-CC48-ADEE-3F601FD165B6}" type="parTrans" cxnId="{18739915-EEFE-A945-BBAE-4CCAACB3B23F}">
      <dgm:prSet/>
      <dgm:spPr/>
      <dgm:t>
        <a:bodyPr/>
        <a:lstStyle/>
        <a:p>
          <a:endParaRPr lang="en-US"/>
        </a:p>
      </dgm:t>
    </dgm:pt>
    <dgm:pt modelId="{EA62B731-0AE7-154F-9401-76B765AA9D6E}" type="sibTrans" cxnId="{18739915-EEFE-A945-BBAE-4CCAACB3B23F}">
      <dgm:prSet/>
      <dgm:spPr>
        <a:solidFill>
          <a:srgbClr val="00B0F0"/>
        </a:solidFill>
      </dgm:spPr>
      <dgm:t>
        <a:bodyPr/>
        <a:lstStyle/>
        <a:p>
          <a:endParaRPr lang="en-US"/>
        </a:p>
      </dgm:t>
    </dgm:pt>
    <dgm:pt modelId="{059F289E-41F8-DE45-8301-D9B39BCEC051}" type="pres">
      <dgm:prSet presAssocID="{DCDCB921-325A-2B42-922D-C770801A6DF0}" presName="Name0" presStyleCnt="0">
        <dgm:presLayoutVars>
          <dgm:chMax val="1"/>
          <dgm:dir/>
          <dgm:animLvl val="ctr"/>
          <dgm:resizeHandles val="exact"/>
        </dgm:presLayoutVars>
      </dgm:prSet>
      <dgm:spPr/>
    </dgm:pt>
    <dgm:pt modelId="{A340B5F4-C7E3-E840-A98A-04CFDA6D7C50}" type="pres">
      <dgm:prSet presAssocID="{E9DBA456-CE7C-FA48-BCD1-7047430706B2}" presName="centerShape" presStyleLbl="node0" presStyleIdx="0" presStyleCnt="1" custScaleX="123186" custScaleY="119494" custLinFactNeighborX="2337" custLinFactNeighborY="-2727"/>
      <dgm:spPr/>
    </dgm:pt>
    <dgm:pt modelId="{1E3090C1-89DD-9E42-9B28-C0F42CE3E11C}" type="pres">
      <dgm:prSet presAssocID="{D328E08F-CFED-9043-A654-55135ACCD749}" presName="node" presStyleLbl="node1" presStyleIdx="0" presStyleCnt="3" custScaleX="122433" custScaleY="108995" custRadScaleRad="100032" custRadScaleInc="3648">
        <dgm:presLayoutVars>
          <dgm:bulletEnabled val="1"/>
        </dgm:presLayoutVars>
      </dgm:prSet>
      <dgm:spPr/>
    </dgm:pt>
    <dgm:pt modelId="{CF1D6E8C-40B6-214F-B2B2-8513863554D3}" type="pres">
      <dgm:prSet presAssocID="{D328E08F-CFED-9043-A654-55135ACCD749}" presName="dummy" presStyleCnt="0"/>
      <dgm:spPr/>
    </dgm:pt>
    <dgm:pt modelId="{6DF2651E-C24A-9F49-A029-D7E9E7030B1F}" type="pres">
      <dgm:prSet presAssocID="{CD9B9BA3-42E5-7E4D-A9DB-2C58EA4D9102}" presName="sibTrans" presStyleLbl="sibTrans2D1" presStyleIdx="0" presStyleCnt="3"/>
      <dgm:spPr/>
    </dgm:pt>
    <dgm:pt modelId="{515EB099-CD66-AC47-B9CD-21BB584808FE}" type="pres">
      <dgm:prSet presAssocID="{BF09AA00-B635-3047-967E-E1DEE130A634}" presName="node" presStyleLbl="node1" presStyleIdx="1" presStyleCnt="3" custScaleX="122654" custScaleY="111125">
        <dgm:presLayoutVars>
          <dgm:bulletEnabled val="1"/>
        </dgm:presLayoutVars>
      </dgm:prSet>
      <dgm:spPr/>
    </dgm:pt>
    <dgm:pt modelId="{A01F3335-1E5F-C740-817E-0602792FA759}" type="pres">
      <dgm:prSet presAssocID="{BF09AA00-B635-3047-967E-E1DEE130A634}" presName="dummy" presStyleCnt="0"/>
      <dgm:spPr/>
    </dgm:pt>
    <dgm:pt modelId="{3513C11A-E4BC-3842-A2C1-235EC785D691}" type="pres">
      <dgm:prSet presAssocID="{E5D2D63C-20A8-D445-92E2-0CA353E9875F}" presName="sibTrans" presStyleLbl="sibTrans2D1" presStyleIdx="1" presStyleCnt="3"/>
      <dgm:spPr/>
    </dgm:pt>
    <dgm:pt modelId="{7F4BBB0C-99DC-8649-B9EE-D3B78DB0A27F}" type="pres">
      <dgm:prSet presAssocID="{BB71E237-FC84-6E4C-BEBE-7AA8566D48ED}" presName="node" presStyleLbl="node1" presStyleIdx="2" presStyleCnt="3" custScaleX="130346" custScaleY="110420" custRadScaleRad="97802" custRadScaleInc="-1865">
        <dgm:presLayoutVars>
          <dgm:bulletEnabled val="1"/>
        </dgm:presLayoutVars>
      </dgm:prSet>
      <dgm:spPr/>
    </dgm:pt>
    <dgm:pt modelId="{89044F4C-06F0-6248-8F2F-044ECC2D61B1}" type="pres">
      <dgm:prSet presAssocID="{BB71E237-FC84-6E4C-BEBE-7AA8566D48ED}" presName="dummy" presStyleCnt="0"/>
      <dgm:spPr/>
    </dgm:pt>
    <dgm:pt modelId="{072D9D31-7D1B-4148-A0B5-F3A476F53A88}" type="pres">
      <dgm:prSet presAssocID="{EA62B731-0AE7-154F-9401-76B765AA9D6E}" presName="sibTrans" presStyleLbl="sibTrans2D1" presStyleIdx="2" presStyleCnt="3"/>
      <dgm:spPr/>
    </dgm:pt>
  </dgm:ptLst>
  <dgm:cxnLst>
    <dgm:cxn modelId="{6B350E00-390E-1C42-8311-EC9645B26874}" type="presOf" srcId="{EA62B731-0AE7-154F-9401-76B765AA9D6E}" destId="{072D9D31-7D1B-4148-A0B5-F3A476F53A88}" srcOrd="0" destOrd="0" presId="urn:microsoft.com/office/officeart/2005/8/layout/radial6"/>
    <dgm:cxn modelId="{4B738B10-9197-FE41-9B1B-7AB2CCB14563}" srcId="{E9DBA456-CE7C-FA48-BCD1-7047430706B2}" destId="{BF09AA00-B635-3047-967E-E1DEE130A634}" srcOrd="1" destOrd="0" parTransId="{6296B914-6CCD-D84C-865D-35C98B0DBE7E}" sibTransId="{E5D2D63C-20A8-D445-92E2-0CA353E9875F}"/>
    <dgm:cxn modelId="{18739915-EEFE-A945-BBAE-4CCAACB3B23F}" srcId="{E9DBA456-CE7C-FA48-BCD1-7047430706B2}" destId="{BB71E237-FC84-6E4C-BEBE-7AA8566D48ED}" srcOrd="2" destOrd="0" parTransId="{8BE05A56-CF4D-CC48-ADEE-3F601FD165B6}" sibTransId="{EA62B731-0AE7-154F-9401-76B765AA9D6E}"/>
    <dgm:cxn modelId="{1CD0B869-6F0D-1144-BB1A-606F928DF96C}" srcId="{E9DBA456-CE7C-FA48-BCD1-7047430706B2}" destId="{D328E08F-CFED-9043-A654-55135ACCD749}" srcOrd="0" destOrd="0" parTransId="{F85B62C1-9B0A-BD4F-8B1B-C771BE258CAA}" sibTransId="{CD9B9BA3-42E5-7E4D-A9DB-2C58EA4D9102}"/>
    <dgm:cxn modelId="{00204B4B-287C-C640-BFC5-A3F28B11D787}" type="presOf" srcId="{E5D2D63C-20A8-D445-92E2-0CA353E9875F}" destId="{3513C11A-E4BC-3842-A2C1-235EC785D691}" srcOrd="0" destOrd="0" presId="urn:microsoft.com/office/officeart/2005/8/layout/radial6"/>
    <dgm:cxn modelId="{CF7F136D-3693-7E49-B6CE-FADDD10CE038}" type="presOf" srcId="{BF09AA00-B635-3047-967E-E1DEE130A634}" destId="{515EB099-CD66-AC47-B9CD-21BB584808FE}" srcOrd="0" destOrd="0" presId="urn:microsoft.com/office/officeart/2005/8/layout/radial6"/>
    <dgm:cxn modelId="{C27DAB8B-55C7-384C-9264-2765E67C644B}" srcId="{DCDCB921-325A-2B42-922D-C770801A6DF0}" destId="{E9DBA456-CE7C-FA48-BCD1-7047430706B2}" srcOrd="0" destOrd="0" parTransId="{88528C56-DD35-DF4A-8114-845DF5E7AC23}" sibTransId="{15F864CD-2342-7B49-871A-AA37C7082B07}"/>
    <dgm:cxn modelId="{46D1298C-C811-A74D-A42E-A7434F5338A9}" type="presOf" srcId="{DCDCB921-325A-2B42-922D-C770801A6DF0}" destId="{059F289E-41F8-DE45-8301-D9B39BCEC051}" srcOrd="0" destOrd="0" presId="urn:microsoft.com/office/officeart/2005/8/layout/radial6"/>
    <dgm:cxn modelId="{5B6103B7-B224-2A44-9078-49CD3143DB9C}" type="presOf" srcId="{E9DBA456-CE7C-FA48-BCD1-7047430706B2}" destId="{A340B5F4-C7E3-E840-A98A-04CFDA6D7C50}" srcOrd="0" destOrd="0" presId="urn:microsoft.com/office/officeart/2005/8/layout/radial6"/>
    <dgm:cxn modelId="{FF0FA7DE-BEBB-DD45-92FD-49029FC9910E}" type="presOf" srcId="{BB71E237-FC84-6E4C-BEBE-7AA8566D48ED}" destId="{7F4BBB0C-99DC-8649-B9EE-D3B78DB0A27F}" srcOrd="0" destOrd="0" presId="urn:microsoft.com/office/officeart/2005/8/layout/radial6"/>
    <dgm:cxn modelId="{A92AE3E9-2153-E04C-B130-0195C0E1D6E4}" type="presOf" srcId="{D328E08F-CFED-9043-A654-55135ACCD749}" destId="{1E3090C1-89DD-9E42-9B28-C0F42CE3E11C}" srcOrd="0" destOrd="0" presId="urn:microsoft.com/office/officeart/2005/8/layout/radial6"/>
    <dgm:cxn modelId="{46C2A5F4-5FAD-9747-920C-7483C0EE2998}" type="presOf" srcId="{CD9B9BA3-42E5-7E4D-A9DB-2C58EA4D9102}" destId="{6DF2651E-C24A-9F49-A029-D7E9E7030B1F}" srcOrd="0" destOrd="0" presId="urn:microsoft.com/office/officeart/2005/8/layout/radial6"/>
    <dgm:cxn modelId="{BE39013B-E8DE-4E45-8DD2-29903CADC050}" type="presParOf" srcId="{059F289E-41F8-DE45-8301-D9B39BCEC051}" destId="{A340B5F4-C7E3-E840-A98A-04CFDA6D7C50}" srcOrd="0" destOrd="0" presId="urn:microsoft.com/office/officeart/2005/8/layout/radial6"/>
    <dgm:cxn modelId="{1660EB63-B1D6-4E4B-8C2D-D004154D21AF}" type="presParOf" srcId="{059F289E-41F8-DE45-8301-D9B39BCEC051}" destId="{1E3090C1-89DD-9E42-9B28-C0F42CE3E11C}" srcOrd="1" destOrd="0" presId="urn:microsoft.com/office/officeart/2005/8/layout/radial6"/>
    <dgm:cxn modelId="{D841D334-D3E3-6D49-B05F-9FF99AFA50AA}" type="presParOf" srcId="{059F289E-41F8-DE45-8301-D9B39BCEC051}" destId="{CF1D6E8C-40B6-214F-B2B2-8513863554D3}" srcOrd="2" destOrd="0" presId="urn:microsoft.com/office/officeart/2005/8/layout/radial6"/>
    <dgm:cxn modelId="{C37461E8-3310-344C-B218-8D28E2867485}" type="presParOf" srcId="{059F289E-41F8-DE45-8301-D9B39BCEC051}" destId="{6DF2651E-C24A-9F49-A029-D7E9E7030B1F}" srcOrd="3" destOrd="0" presId="urn:microsoft.com/office/officeart/2005/8/layout/radial6"/>
    <dgm:cxn modelId="{21A1E567-7FE4-CF43-8FB9-979C466E0676}" type="presParOf" srcId="{059F289E-41F8-DE45-8301-D9B39BCEC051}" destId="{515EB099-CD66-AC47-B9CD-21BB584808FE}" srcOrd="4" destOrd="0" presId="urn:microsoft.com/office/officeart/2005/8/layout/radial6"/>
    <dgm:cxn modelId="{6690CD5E-C7E3-2349-9917-8E4827E7C045}" type="presParOf" srcId="{059F289E-41F8-DE45-8301-D9B39BCEC051}" destId="{A01F3335-1E5F-C740-817E-0602792FA759}" srcOrd="5" destOrd="0" presId="urn:microsoft.com/office/officeart/2005/8/layout/radial6"/>
    <dgm:cxn modelId="{F66E0F96-260E-F64C-B019-F46CEC608E8F}" type="presParOf" srcId="{059F289E-41F8-DE45-8301-D9B39BCEC051}" destId="{3513C11A-E4BC-3842-A2C1-235EC785D691}" srcOrd="6" destOrd="0" presId="urn:microsoft.com/office/officeart/2005/8/layout/radial6"/>
    <dgm:cxn modelId="{4ECAABDD-FCD7-404C-945A-B1CBE7F27884}" type="presParOf" srcId="{059F289E-41F8-DE45-8301-D9B39BCEC051}" destId="{7F4BBB0C-99DC-8649-B9EE-D3B78DB0A27F}" srcOrd="7" destOrd="0" presId="urn:microsoft.com/office/officeart/2005/8/layout/radial6"/>
    <dgm:cxn modelId="{73276FDF-D485-3C41-A5AC-46B17B48C974}" type="presParOf" srcId="{059F289E-41F8-DE45-8301-D9B39BCEC051}" destId="{89044F4C-06F0-6248-8F2F-044ECC2D61B1}" srcOrd="8" destOrd="0" presId="urn:microsoft.com/office/officeart/2005/8/layout/radial6"/>
    <dgm:cxn modelId="{4D3D0CB4-DA46-874B-B9A0-8C074805B618}" type="presParOf" srcId="{059F289E-41F8-DE45-8301-D9B39BCEC051}" destId="{072D9D31-7D1B-4148-A0B5-F3A476F53A88}" srcOrd="9"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2D9D31-7D1B-4148-A0B5-F3A476F53A88}">
      <dsp:nvSpPr>
        <dsp:cNvPr id="0" name=""/>
        <dsp:cNvSpPr/>
      </dsp:nvSpPr>
      <dsp:spPr>
        <a:xfrm>
          <a:off x="1720003" y="539872"/>
          <a:ext cx="3432741" cy="3432741"/>
        </a:xfrm>
        <a:prstGeom prst="blockArc">
          <a:avLst>
            <a:gd name="adj1" fmla="val 9000033"/>
            <a:gd name="adj2" fmla="val 16199982"/>
            <a:gd name="adj3" fmla="val 4642"/>
          </a:avLst>
        </a:prstGeom>
        <a:solidFill>
          <a:srgbClr val="00B0F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3513C11A-E4BC-3842-A2C1-235EC785D691}">
      <dsp:nvSpPr>
        <dsp:cNvPr id="0" name=""/>
        <dsp:cNvSpPr/>
      </dsp:nvSpPr>
      <dsp:spPr>
        <a:xfrm>
          <a:off x="1698643" y="503918"/>
          <a:ext cx="3432741" cy="3432741"/>
        </a:xfrm>
        <a:prstGeom prst="blockArc">
          <a:avLst>
            <a:gd name="adj1" fmla="val 1885738"/>
            <a:gd name="adj2" fmla="val 8914278"/>
            <a:gd name="adj3" fmla="val 4642"/>
          </a:avLst>
        </a:prstGeom>
        <a:solidFill>
          <a:srgbClr val="00B0F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6DF2651E-C24A-9F49-A029-D7E9E7030B1F}">
      <dsp:nvSpPr>
        <dsp:cNvPr id="0" name=""/>
        <dsp:cNvSpPr/>
      </dsp:nvSpPr>
      <dsp:spPr>
        <a:xfrm>
          <a:off x="1677593" y="539336"/>
          <a:ext cx="3432741" cy="3432741"/>
        </a:xfrm>
        <a:prstGeom prst="blockArc">
          <a:avLst>
            <a:gd name="adj1" fmla="val 16286953"/>
            <a:gd name="adj2" fmla="val 1801252"/>
            <a:gd name="adj3" fmla="val 4642"/>
          </a:avLst>
        </a:prstGeom>
        <a:solidFill>
          <a:srgbClr val="00B0F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A340B5F4-C7E3-E840-A98A-04CFDA6D7C50}">
      <dsp:nvSpPr>
        <dsp:cNvPr id="0" name=""/>
        <dsp:cNvSpPr/>
      </dsp:nvSpPr>
      <dsp:spPr>
        <a:xfrm>
          <a:off x="2498355" y="1220315"/>
          <a:ext cx="1947327" cy="1888964"/>
        </a:xfrm>
        <a:prstGeom prst="ellipse">
          <a:avLst/>
        </a:prstGeom>
        <a:solidFill>
          <a:srgbClr val="00B0F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latin typeface="Arial" panose="020B0604020202020204" pitchFamily="34" charset="0"/>
              <a:cs typeface="Arial" panose="020B0604020202020204" pitchFamily="34" charset="0"/>
            </a:rPr>
            <a:t>INCLUSIVE </a:t>
          </a:r>
          <a:br>
            <a:rPr lang="en-US" sz="1400" b="1" kern="1200" dirty="0">
              <a:latin typeface="Arial" panose="020B0604020202020204" pitchFamily="34" charset="0"/>
              <a:cs typeface="Arial" panose="020B0604020202020204" pitchFamily="34" charset="0"/>
            </a:rPr>
          </a:br>
          <a:r>
            <a:rPr lang="en-US" sz="1400" b="1" kern="1200" dirty="0">
              <a:latin typeface="Arial" panose="020B0604020202020204" pitchFamily="34" charset="0"/>
              <a:cs typeface="Arial" panose="020B0604020202020204" pitchFamily="34" charset="0"/>
            </a:rPr>
            <a:t>LEADERSHIP</a:t>
          </a:r>
        </a:p>
      </dsp:txBody>
      <dsp:txXfrm>
        <a:off x="2783534" y="1496947"/>
        <a:ext cx="1376969" cy="1335700"/>
      </dsp:txXfrm>
    </dsp:sp>
    <dsp:sp modelId="{1E3090C1-89DD-9E42-9B28-C0F42CE3E11C}">
      <dsp:nvSpPr>
        <dsp:cNvPr id="0" name=""/>
        <dsp:cNvSpPr/>
      </dsp:nvSpPr>
      <dsp:spPr>
        <a:xfrm>
          <a:off x="2758966" y="-23339"/>
          <a:ext cx="1354797" cy="1206097"/>
        </a:xfrm>
        <a:prstGeom prst="ellipse">
          <a:avLst/>
        </a:prstGeom>
        <a:solidFill>
          <a:srgbClr val="00B0F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Adaptability</a:t>
          </a:r>
        </a:p>
      </dsp:txBody>
      <dsp:txXfrm>
        <a:off x="2957371" y="153290"/>
        <a:ext cx="957987" cy="852839"/>
      </dsp:txXfrm>
    </dsp:sp>
    <dsp:sp modelId="{515EB099-CD66-AC47-B9CD-21BB584808FE}">
      <dsp:nvSpPr>
        <dsp:cNvPr id="0" name=""/>
        <dsp:cNvSpPr/>
      </dsp:nvSpPr>
      <dsp:spPr>
        <a:xfrm>
          <a:off x="4166958" y="2479669"/>
          <a:ext cx="1357242" cy="1229667"/>
        </a:xfrm>
        <a:prstGeom prst="ellipse">
          <a:avLst/>
        </a:prstGeom>
        <a:solidFill>
          <a:srgbClr val="00B0F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Developing diverse talen</a:t>
          </a:r>
          <a:r>
            <a:rPr lang="en-US" sz="1800" kern="1200" dirty="0"/>
            <a:t>t</a:t>
          </a:r>
        </a:p>
      </dsp:txBody>
      <dsp:txXfrm>
        <a:off x="4365721" y="2659750"/>
        <a:ext cx="959716" cy="869505"/>
      </dsp:txXfrm>
    </dsp:sp>
    <dsp:sp modelId="{7F4BBB0C-99DC-8649-B9EE-D3B78DB0A27F}">
      <dsp:nvSpPr>
        <dsp:cNvPr id="0" name=""/>
        <dsp:cNvSpPr/>
      </dsp:nvSpPr>
      <dsp:spPr>
        <a:xfrm>
          <a:off x="1263265" y="2483563"/>
          <a:ext cx="1442359" cy="1221865"/>
        </a:xfrm>
        <a:prstGeom prst="ellipse">
          <a:avLst/>
        </a:prstGeom>
        <a:solidFill>
          <a:srgbClr val="00B0F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Building inclusive relationships</a:t>
          </a:r>
        </a:p>
      </dsp:txBody>
      <dsp:txXfrm>
        <a:off x="1474494" y="2662501"/>
        <a:ext cx="1019901" cy="863989"/>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EB564008-ACD2-485D-AB82-DA2B65F2E277}" type="datetimeFigureOut">
              <a:rPr lang="en-GB" smtClean="0"/>
              <a:pPr/>
              <a:t>18/02/2020</a:t>
            </a:fld>
            <a:endParaRPr lang="en-GB"/>
          </a:p>
        </p:txBody>
      </p:sp>
      <p:sp>
        <p:nvSpPr>
          <p:cNvPr id="4" name="Footer Placeholder 3"/>
          <p:cNvSpPr>
            <a:spLocks noGrp="1"/>
          </p:cNvSpPr>
          <p:nvPr>
            <p:ph type="ftr" sz="quarter" idx="2"/>
          </p:nvPr>
        </p:nvSpPr>
        <p:spPr>
          <a:xfrm>
            <a:off x="0" y="9428164"/>
            <a:ext cx="2946400" cy="4968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8164"/>
            <a:ext cx="2946400" cy="496887"/>
          </a:xfrm>
          <a:prstGeom prst="rect">
            <a:avLst/>
          </a:prstGeom>
        </p:spPr>
        <p:txBody>
          <a:bodyPr vert="horz" lIns="91440" tIns="45720" rIns="91440" bIns="45720" rtlCol="0" anchor="b"/>
          <a:lstStyle>
            <a:lvl1pPr algn="r">
              <a:defRPr sz="1200"/>
            </a:lvl1pPr>
          </a:lstStyle>
          <a:p>
            <a:fld id="{A7D53168-68F2-4163-A96D-4095EB7768EC}" type="slidenum">
              <a:rPr lang="en-GB" smtClean="0"/>
              <a:pPr/>
              <a:t>‹#›</a:t>
            </a:fld>
            <a:endParaRPr lang="en-GB"/>
          </a:p>
        </p:txBody>
      </p:sp>
    </p:spTree>
    <p:extLst>
      <p:ext uri="{BB962C8B-B14F-4D97-AF65-F5344CB8AC3E}">
        <p14:creationId xmlns:p14="http://schemas.microsoft.com/office/powerpoint/2010/main" val="33363898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dirty="0">
                <a:latin typeface="Arial" pitchFamily="34" charset="0"/>
                <a:cs typeface="+mn-cs"/>
              </a:defRPr>
            </a:lvl1pPr>
          </a:lstStyle>
          <a:p>
            <a:pPr>
              <a:defRPr/>
            </a:pPr>
            <a:endParaRPr lang="en-US" dirty="0"/>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Arial" pitchFamily="34" charset="0"/>
                <a:cs typeface="+mn-cs"/>
              </a:defRPr>
            </a:lvl1pPr>
          </a:lstStyle>
          <a:p>
            <a:pPr>
              <a:defRPr/>
            </a:pPr>
            <a:fld id="{F43F5DB6-E8C5-470A-925C-A7D352A652A0}" type="datetimeFigureOut">
              <a:rPr lang="en-US"/>
              <a:pPr>
                <a:defRPr/>
              </a:pPr>
              <a:t>2/18/2020</a:t>
            </a:fld>
            <a:endParaRPr lang="en-US"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79451" y="4714875"/>
            <a:ext cx="5438775" cy="4467225"/>
          </a:xfrm>
          <a:prstGeom prst="rect">
            <a:avLst/>
          </a:prstGeom>
        </p:spPr>
        <p:txBody>
          <a:bodyPr vert="horz" wrap="square" lIns="91440" tIns="45720" rIns="91440" bIns="45720" numCol="1" anchor="t" anchorCtr="0" compatLnSpc="1">
            <a:prstTxWarp prst="textNoShape">
              <a:avLst/>
            </a:prstTxWarp>
            <a:normAutofit/>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6" name="Footer Placeholder 5"/>
          <p:cNvSpPr>
            <a:spLocks noGrp="1"/>
          </p:cNvSpPr>
          <p:nvPr>
            <p:ph type="ftr" sz="quarter" idx="4"/>
          </p:nvPr>
        </p:nvSpPr>
        <p:spPr>
          <a:xfrm>
            <a:off x="0" y="9429750"/>
            <a:ext cx="2946400" cy="495300"/>
          </a:xfrm>
          <a:prstGeom prst="rect">
            <a:avLst/>
          </a:prstGeom>
        </p:spPr>
        <p:txBody>
          <a:bodyPr vert="horz" lIns="91440" tIns="45720" rIns="91440" bIns="45720" rtlCol="0" anchor="b"/>
          <a:lstStyle>
            <a:lvl1pPr algn="l" fontAlgn="auto">
              <a:spcBef>
                <a:spcPts val="0"/>
              </a:spcBef>
              <a:spcAft>
                <a:spcPts val="0"/>
              </a:spcAft>
              <a:defRPr sz="1200" dirty="0">
                <a:latin typeface="Arial" pitchFamily="34" charset="0"/>
                <a:cs typeface="+mn-cs"/>
              </a:defRPr>
            </a:lvl1pPr>
          </a:lstStyle>
          <a:p>
            <a:pPr>
              <a:defRPr/>
            </a:pPr>
            <a:endParaRPr lang="en-US" dirty="0"/>
          </a:p>
        </p:txBody>
      </p:sp>
      <p:sp>
        <p:nvSpPr>
          <p:cNvPr id="7" name="Slide Number Placeholder 6"/>
          <p:cNvSpPr>
            <a:spLocks noGrp="1"/>
          </p:cNvSpPr>
          <p:nvPr>
            <p:ph type="sldNum" sz="quarter" idx="5"/>
          </p:nvPr>
        </p:nvSpPr>
        <p:spPr>
          <a:xfrm>
            <a:off x="3849688" y="9429750"/>
            <a:ext cx="2946400" cy="495300"/>
          </a:xfrm>
          <a:prstGeom prst="rect">
            <a:avLst/>
          </a:prstGeom>
        </p:spPr>
        <p:txBody>
          <a:bodyPr vert="horz" lIns="91440" tIns="45720" rIns="91440" bIns="45720" rtlCol="0" anchor="b"/>
          <a:lstStyle>
            <a:lvl1pPr algn="r" fontAlgn="auto">
              <a:spcBef>
                <a:spcPts val="0"/>
              </a:spcBef>
              <a:spcAft>
                <a:spcPts val="0"/>
              </a:spcAft>
              <a:defRPr sz="1200">
                <a:latin typeface="Arial" pitchFamily="34" charset="0"/>
                <a:cs typeface="+mn-cs"/>
              </a:defRPr>
            </a:lvl1pPr>
          </a:lstStyle>
          <a:p>
            <a:pPr>
              <a:defRPr/>
            </a:pPr>
            <a:fld id="{9592B3E5-9D6B-426A-80A9-37FA2EFE596C}" type="slidenum">
              <a:rPr lang="en-US"/>
              <a:pPr>
                <a:defRPr/>
              </a:pPr>
              <a:t>‹#›</a:t>
            </a:fld>
            <a:endParaRPr lang="en-US" dirty="0"/>
          </a:p>
        </p:txBody>
      </p:sp>
    </p:spTree>
    <p:extLst>
      <p:ext uri="{BB962C8B-B14F-4D97-AF65-F5344CB8AC3E}">
        <p14:creationId xmlns:p14="http://schemas.microsoft.com/office/powerpoint/2010/main" val="2890952816"/>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defTabSz="457200"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defTabSz="457200"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defTabSz="457200"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defTabSz="457200"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9592B3E5-9D6B-426A-80A9-37FA2EFE596C}" type="slidenum">
              <a:rPr lang="en-US" smtClean="0"/>
              <a:pPr>
                <a:defRPr/>
              </a:pPr>
              <a:t>7</a:t>
            </a:fld>
            <a:endParaRPr lang="en-US" dirty="0"/>
          </a:p>
        </p:txBody>
      </p:sp>
    </p:spTree>
    <p:extLst>
      <p:ext uri="{BB962C8B-B14F-4D97-AF65-F5344CB8AC3E}">
        <p14:creationId xmlns:p14="http://schemas.microsoft.com/office/powerpoint/2010/main" val="976479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9592B3E5-9D6B-426A-80A9-37FA2EFE596C}" type="slidenum">
              <a:rPr lang="en-US" smtClean="0"/>
              <a:pPr>
                <a:defRPr/>
              </a:pPr>
              <a:t>8</a:t>
            </a:fld>
            <a:endParaRPr lang="en-US" dirty="0"/>
          </a:p>
        </p:txBody>
      </p:sp>
    </p:spTree>
    <p:extLst>
      <p:ext uri="{BB962C8B-B14F-4D97-AF65-F5344CB8AC3E}">
        <p14:creationId xmlns:p14="http://schemas.microsoft.com/office/powerpoint/2010/main" val="1434314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1.png"/><Relationship Id="rId4" Type="http://schemas.openxmlformats.org/officeDocument/2006/relationships/image" Target="../media/image5.jpe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Large text slide">
    <p:spTree>
      <p:nvGrpSpPr>
        <p:cNvPr id="1" name=""/>
        <p:cNvGrpSpPr/>
        <p:nvPr/>
      </p:nvGrpSpPr>
      <p:grpSpPr>
        <a:xfrm>
          <a:off x="0" y="0"/>
          <a:ext cx="0" cy="0"/>
          <a:chOff x="0" y="0"/>
          <a:chExt cx="0" cy="0"/>
        </a:xfrm>
      </p:grpSpPr>
      <p:sp>
        <p:nvSpPr>
          <p:cNvPr id="33" name="Text Placeholder 32"/>
          <p:cNvSpPr>
            <a:spLocks noGrp="1"/>
          </p:cNvSpPr>
          <p:nvPr>
            <p:ph type="body" sz="quarter" idx="11"/>
          </p:nvPr>
        </p:nvSpPr>
        <p:spPr>
          <a:xfrm>
            <a:off x="419444" y="2678558"/>
            <a:ext cx="8295931" cy="3739334"/>
          </a:xfrm>
          <a:prstGeom prst="rect">
            <a:avLst/>
          </a:prstGeom>
        </p:spPr>
        <p:txBody>
          <a:bodyPr lIns="0" tIns="0" rIns="0" bIns="0"/>
          <a:lstStyle>
            <a:lvl1pPr marL="0" marR="0" indent="0" algn="l" defTabSz="457200" rtl="0" eaLnBrk="1" fontAlgn="auto" latinLnBrk="0" hangingPunct="1">
              <a:lnSpc>
                <a:spcPts val="2400"/>
              </a:lnSpc>
              <a:spcBef>
                <a:spcPts val="0"/>
              </a:spcBef>
              <a:spcAft>
                <a:spcPts val="0"/>
              </a:spcAft>
              <a:buClrTx/>
              <a:buSzTx/>
              <a:buFont typeface="Arial"/>
              <a:buNone/>
              <a:tabLst/>
              <a:defRPr sz="2000">
                <a:solidFill>
                  <a:schemeClr val="tx1"/>
                </a:solidFill>
                <a:latin typeface="Arial" pitchFamily="34" charset="0"/>
                <a:cs typeface="Arial" pitchFamily="34" charset="0"/>
              </a:defRPr>
            </a:lvl1pPr>
          </a:lstStyle>
          <a:p>
            <a:pPr lvl="0"/>
            <a:r>
              <a:rPr lang="en-US"/>
              <a:t>Click to edit Master text styles</a:t>
            </a:r>
          </a:p>
          <a:p>
            <a:pPr lvl="1"/>
            <a:r>
              <a:rPr lang="en-US"/>
              <a:t>Second level</a:t>
            </a:r>
          </a:p>
        </p:txBody>
      </p:sp>
      <p:sp>
        <p:nvSpPr>
          <p:cNvPr id="38" name="Text Placeholder 37"/>
          <p:cNvSpPr>
            <a:spLocks noGrp="1"/>
          </p:cNvSpPr>
          <p:nvPr>
            <p:ph type="body" sz="quarter" idx="12"/>
          </p:nvPr>
        </p:nvSpPr>
        <p:spPr>
          <a:xfrm>
            <a:off x="1812454" y="773692"/>
            <a:ext cx="6911234" cy="474009"/>
          </a:xfrm>
          <a:prstGeom prst="rect">
            <a:avLst/>
          </a:prstGeom>
        </p:spPr>
        <p:txBody>
          <a:bodyPr lIns="0" tIns="0" rIns="0" bIns="0"/>
          <a:lstStyle>
            <a:lvl1pPr>
              <a:buNone/>
              <a:defRPr sz="2800" b="1">
                <a:solidFill>
                  <a:schemeClr val="tx2"/>
                </a:solidFill>
                <a:latin typeface="Arial" pitchFamily="34" charset="0"/>
                <a:cs typeface="Arial" pitchFamily="34" charset="0"/>
              </a:defRPr>
            </a:lvl1pPr>
          </a:lstStyle>
          <a:p>
            <a:pPr lvl="0"/>
            <a:r>
              <a:rPr lang="en-US"/>
              <a:t>Click to edit Master text styles</a:t>
            </a:r>
          </a:p>
        </p:txBody>
      </p:sp>
      <p:sp>
        <p:nvSpPr>
          <p:cNvPr id="5" name="Text Placeholder 37"/>
          <p:cNvSpPr>
            <a:spLocks noGrp="1"/>
          </p:cNvSpPr>
          <p:nvPr>
            <p:ph type="body" sz="quarter" idx="13"/>
          </p:nvPr>
        </p:nvSpPr>
        <p:spPr>
          <a:xfrm>
            <a:off x="411903" y="2020618"/>
            <a:ext cx="8303471" cy="390090"/>
          </a:xfrm>
          <a:prstGeom prst="rect">
            <a:avLst/>
          </a:prstGeom>
        </p:spPr>
        <p:txBody>
          <a:bodyPr lIns="0" tIns="0" rIns="0" bIns="0"/>
          <a:lstStyle>
            <a:lvl1pPr marL="0" marR="0" indent="0" algn="l" defTabSz="457200" rtl="0" eaLnBrk="1" fontAlgn="auto" latinLnBrk="0" hangingPunct="1">
              <a:lnSpc>
                <a:spcPts val="2400"/>
              </a:lnSpc>
              <a:spcBef>
                <a:spcPts val="0"/>
              </a:spcBef>
              <a:spcAft>
                <a:spcPts val="3000"/>
              </a:spcAft>
              <a:buClrTx/>
              <a:buSzTx/>
              <a:buFont typeface="Arial" pitchFamily="34" charset="0"/>
              <a:buNone/>
              <a:tabLst/>
              <a:defRPr sz="2400" b="1">
                <a:solidFill>
                  <a:schemeClr val="tx1"/>
                </a:solidFill>
                <a:latin typeface="Arial" pitchFamily="34" charset="0"/>
                <a:cs typeface="Arial" pitchFamily="34" charset="0"/>
              </a:defRPr>
            </a:lvl1pPr>
          </a:lstStyle>
          <a:p>
            <a:pPr lvl="0"/>
            <a:r>
              <a:rPr lang="en-US"/>
              <a:t>Click to edit Master text styles</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er+ large image/content">
    <p:spTree>
      <p:nvGrpSpPr>
        <p:cNvPr id="1" name=""/>
        <p:cNvGrpSpPr/>
        <p:nvPr/>
      </p:nvGrpSpPr>
      <p:grpSpPr>
        <a:xfrm>
          <a:off x="0" y="0"/>
          <a:ext cx="0" cy="0"/>
          <a:chOff x="0" y="0"/>
          <a:chExt cx="0" cy="0"/>
        </a:xfrm>
      </p:grpSpPr>
      <p:sp>
        <p:nvSpPr>
          <p:cNvPr id="2" name="Text Placeholder 14"/>
          <p:cNvSpPr>
            <a:spLocks noGrp="1"/>
          </p:cNvSpPr>
          <p:nvPr>
            <p:ph type="body" sz="quarter" idx="14"/>
          </p:nvPr>
        </p:nvSpPr>
        <p:spPr>
          <a:xfrm>
            <a:off x="1812687" y="782238"/>
            <a:ext cx="6877050" cy="508000"/>
          </a:xfrm>
          <a:prstGeom prst="rect">
            <a:avLst/>
          </a:prstGeom>
          <a:ln>
            <a:noFill/>
          </a:ln>
        </p:spPr>
        <p:txBody>
          <a:bodyPr lIns="0" tIns="0" rIns="0" bIns="0"/>
          <a:lstStyle>
            <a:lvl1pPr>
              <a:buNone/>
              <a:defRPr sz="2800" b="1">
                <a:solidFill>
                  <a:schemeClr val="tx2"/>
                </a:solidFill>
                <a:latin typeface="Arial" pitchFamily="34" charset="0"/>
                <a:cs typeface="Arial" pitchFamily="34" charset="0"/>
              </a:defRPr>
            </a:lvl1pPr>
            <a:lvl2pPr>
              <a:buNone/>
              <a:defRPr sz="2800" b="1">
                <a:solidFill>
                  <a:schemeClr val="tx2"/>
                </a:solidFill>
                <a:latin typeface="Arial" pitchFamily="34" charset="0"/>
                <a:cs typeface="Arial" pitchFamily="34" charset="0"/>
              </a:defRPr>
            </a:lvl2pPr>
            <a:lvl3pPr>
              <a:buNone/>
              <a:defRPr sz="2800" b="1">
                <a:solidFill>
                  <a:schemeClr val="tx2"/>
                </a:solidFill>
                <a:latin typeface="Arial" pitchFamily="34" charset="0"/>
                <a:cs typeface="Arial" pitchFamily="34" charset="0"/>
              </a:defRPr>
            </a:lvl3pPr>
            <a:lvl4pPr>
              <a:buNone/>
              <a:defRPr sz="2800" b="1">
                <a:solidFill>
                  <a:schemeClr val="tx2"/>
                </a:solidFill>
                <a:latin typeface="Arial" pitchFamily="34" charset="0"/>
                <a:cs typeface="Arial" pitchFamily="34" charset="0"/>
              </a:defRPr>
            </a:lvl4pPr>
            <a:lvl5pPr>
              <a:buNone/>
              <a:defRPr sz="2800" b="1">
                <a:solidFill>
                  <a:schemeClr val="tx2"/>
                </a:solidFill>
                <a:latin typeface="Arial" pitchFamily="34" charset="0"/>
                <a:cs typeface="Arial" pitchFamily="34" charset="0"/>
              </a:defRPr>
            </a:lvl5pPr>
          </a:lstStyle>
          <a:p>
            <a:pPr lvl="0"/>
            <a:r>
              <a:rPr lang="en-US"/>
              <a:t>Click to edit Master text styles</a:t>
            </a:r>
          </a:p>
        </p:txBody>
      </p:sp>
      <p:sp>
        <p:nvSpPr>
          <p:cNvPr id="4" name="Content Placeholder 3"/>
          <p:cNvSpPr>
            <a:spLocks noGrp="1"/>
          </p:cNvSpPr>
          <p:nvPr>
            <p:ph sz="quarter" idx="15"/>
          </p:nvPr>
        </p:nvSpPr>
        <p:spPr>
          <a:xfrm>
            <a:off x="423863" y="1978429"/>
            <a:ext cx="8304212" cy="4164676"/>
          </a:xfrm>
          <a:prstGeom prst="rect">
            <a:avLst/>
          </a:prstGeom>
        </p:spPr>
        <p:txBody>
          <a:bodyPr/>
          <a:lstStyle>
            <a:lvl1pPr>
              <a:buNone/>
              <a:defRPr/>
            </a:lvl1pPr>
          </a:lstStyle>
          <a:p>
            <a:pPr lvl="0"/>
            <a:r>
              <a:rPr lang="en-US"/>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Layout grid (for reference)">
    <p:spTree>
      <p:nvGrpSpPr>
        <p:cNvPr id="1" name=""/>
        <p:cNvGrpSpPr/>
        <p:nvPr/>
      </p:nvGrpSpPr>
      <p:grpSpPr>
        <a:xfrm>
          <a:off x="0" y="0"/>
          <a:ext cx="0" cy="0"/>
          <a:chOff x="0" y="0"/>
          <a:chExt cx="0" cy="0"/>
        </a:xfrm>
      </p:grpSpPr>
      <p:pic>
        <p:nvPicPr>
          <p:cNvPr id="2" name="Picture 4" descr="BITC_PowerPoint_Background.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mall text 18p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14702" y="1970959"/>
            <a:ext cx="4090248" cy="639762"/>
          </a:xfrm>
          <a:prstGeom prst="rect">
            <a:avLst/>
          </a:prstGeom>
        </p:spPr>
        <p:txBody>
          <a:bodyPr lIns="0" tIns="0" rIns="0" bIns="0" anchor="t" anchorCtr="0"/>
          <a:lstStyle>
            <a:lvl1pPr marL="0" indent="0">
              <a:buNone/>
              <a:defRPr sz="1800" b="1" baseline="0">
                <a:latin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14702" y="2691925"/>
            <a:ext cx="4090247" cy="3442783"/>
          </a:xfrm>
          <a:prstGeom prst="rect">
            <a:avLst/>
          </a:prstGeom>
        </p:spPr>
        <p:txBody>
          <a:bodyPr lIns="0" tIns="0" rIns="0" bIns="0" anchor="t" anchorCtr="0"/>
          <a:lstStyle>
            <a:lvl1pPr marL="0" indent="0">
              <a:lnSpc>
                <a:spcPts val="2160"/>
              </a:lnSpc>
              <a:buNone/>
              <a:defRPr sz="1800">
                <a:latin typeface="Arial" pitchFamily="34" charset="0"/>
              </a:defRPr>
            </a:lvl1pPr>
            <a:lvl2pPr marL="0" indent="0">
              <a:buNone/>
              <a:defRPr sz="1800">
                <a:latin typeface="Arial" pitchFamily="34" charset="0"/>
              </a:defRPr>
            </a:lvl2pPr>
            <a:lvl3pPr marL="0" indent="0">
              <a:buNone/>
              <a:defRPr sz="1800">
                <a:latin typeface="Arial" pitchFamily="34" charset="0"/>
              </a:defRPr>
            </a:lvl3pPr>
            <a:lvl4pPr marL="0" indent="0">
              <a:buNone/>
              <a:defRPr sz="1800">
                <a:latin typeface="Arial" pitchFamily="34" charset="0"/>
              </a:defRPr>
            </a:lvl4pPr>
            <a:lvl5pPr marL="0" indent="0">
              <a:buNone/>
              <a:defRPr sz="1800">
                <a:latin typeface="Arial" pitchFamily="34" charset="0"/>
              </a:defRPr>
            </a:lvl5pPr>
            <a:lvl6pPr>
              <a:defRPr sz="1600"/>
            </a:lvl6pPr>
            <a:lvl7pPr>
              <a:defRPr sz="1600"/>
            </a:lvl7pPr>
            <a:lvl8pPr>
              <a:defRPr sz="1600"/>
            </a:lvl8pPr>
            <a:lvl9pPr>
              <a:defRPr sz="1600"/>
            </a:lvl9pPr>
          </a:lstStyle>
          <a:p>
            <a:pPr lvl="0"/>
            <a:r>
              <a:rPr lang="en-US"/>
              <a:t>Click to edit Master text styles</a:t>
            </a:r>
          </a:p>
        </p:txBody>
      </p:sp>
      <p:sp>
        <p:nvSpPr>
          <p:cNvPr id="6" name="Content Placeholder 5"/>
          <p:cNvSpPr>
            <a:spLocks noGrp="1"/>
          </p:cNvSpPr>
          <p:nvPr>
            <p:ph sz="quarter" idx="4"/>
          </p:nvPr>
        </p:nvSpPr>
        <p:spPr>
          <a:xfrm>
            <a:off x="4645025" y="2691925"/>
            <a:ext cx="4041775" cy="3451329"/>
          </a:xfrm>
          <a:prstGeom prst="rect">
            <a:avLst/>
          </a:prstGeom>
        </p:spPr>
        <p:txBody>
          <a:bodyPr lIns="0" tIns="0" rIns="0" bIns="0" anchor="t" anchorCtr="0"/>
          <a:lstStyle>
            <a:lvl1pPr marL="0" indent="-179388">
              <a:lnSpc>
                <a:spcPct val="100000"/>
              </a:lnSpc>
              <a:spcAft>
                <a:spcPts val="800"/>
              </a:spcAft>
              <a:buClr>
                <a:schemeClr val="tx2"/>
              </a:buClr>
              <a:defRPr sz="1800">
                <a:latin typeface="Arial" pitchFamily="34" charset="0"/>
              </a:defRPr>
            </a:lvl1pPr>
            <a:lvl2pPr marL="179388" indent="-179388">
              <a:buClr>
                <a:schemeClr val="tx2"/>
              </a:buClr>
              <a:defRPr sz="1800">
                <a:latin typeface="Arial" pitchFamily="34" charset="0"/>
              </a:defRPr>
            </a:lvl2pPr>
            <a:lvl3pPr marL="179388" indent="-179388">
              <a:buClr>
                <a:schemeClr val="tx2"/>
              </a:buClr>
              <a:defRPr sz="1800">
                <a:latin typeface="Arial" pitchFamily="34" charset="0"/>
              </a:defRPr>
            </a:lvl3pPr>
            <a:lvl4pPr marL="179388" indent="-179388">
              <a:buClr>
                <a:schemeClr val="tx2"/>
              </a:buClr>
              <a:defRPr sz="1800">
                <a:latin typeface="Arial" pitchFamily="34" charset="0"/>
              </a:defRPr>
            </a:lvl4pPr>
            <a:lvl5pPr marL="179388" indent="-179388">
              <a:buClr>
                <a:schemeClr val="tx2"/>
              </a:buClr>
              <a:defRPr sz="1800">
                <a:latin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Text Placeholder 14"/>
          <p:cNvSpPr>
            <a:spLocks noGrp="1"/>
          </p:cNvSpPr>
          <p:nvPr>
            <p:ph type="body" sz="quarter" idx="14"/>
          </p:nvPr>
        </p:nvSpPr>
        <p:spPr>
          <a:xfrm>
            <a:off x="1812687" y="782238"/>
            <a:ext cx="6877050" cy="508000"/>
          </a:xfrm>
          <a:prstGeom prst="rect">
            <a:avLst/>
          </a:prstGeom>
        </p:spPr>
        <p:txBody>
          <a:bodyPr lIns="0" tIns="0" rIns="0" bIns="0"/>
          <a:lstStyle>
            <a:lvl1pPr>
              <a:buNone/>
              <a:defRPr sz="2800" b="1">
                <a:solidFill>
                  <a:schemeClr val="tx2"/>
                </a:solidFill>
                <a:latin typeface="Arial" pitchFamily="34" charset="0"/>
                <a:cs typeface="Arial" pitchFamily="34" charset="0"/>
              </a:defRPr>
            </a:lvl1pPr>
            <a:lvl2pPr>
              <a:buNone/>
              <a:defRPr sz="2800" b="1">
                <a:solidFill>
                  <a:schemeClr val="tx2"/>
                </a:solidFill>
                <a:latin typeface="Arial" pitchFamily="34" charset="0"/>
                <a:cs typeface="Arial" pitchFamily="34" charset="0"/>
              </a:defRPr>
            </a:lvl2pPr>
            <a:lvl3pPr>
              <a:buNone/>
              <a:defRPr sz="2800" b="1">
                <a:solidFill>
                  <a:schemeClr val="tx2"/>
                </a:solidFill>
                <a:latin typeface="Arial" pitchFamily="34" charset="0"/>
                <a:cs typeface="Arial" pitchFamily="34" charset="0"/>
              </a:defRPr>
            </a:lvl3pPr>
            <a:lvl4pPr>
              <a:buNone/>
              <a:defRPr sz="2800" b="1">
                <a:solidFill>
                  <a:schemeClr val="tx2"/>
                </a:solidFill>
                <a:latin typeface="Arial" pitchFamily="34" charset="0"/>
                <a:cs typeface="Arial" pitchFamily="34" charset="0"/>
              </a:defRPr>
            </a:lvl4pPr>
            <a:lvl5pPr>
              <a:buNone/>
              <a:defRPr sz="2800" b="1">
                <a:solidFill>
                  <a:schemeClr val="tx2"/>
                </a:solidFill>
                <a:latin typeface="Arial" pitchFamily="34" charset="0"/>
                <a:cs typeface="Arial" pitchFamily="34" charset="0"/>
              </a:defRPr>
            </a:lvl5pPr>
          </a:lstStyle>
          <a:p>
            <a:pPr lvl="0"/>
            <a:r>
              <a:rPr lang="en-US"/>
              <a:t>Click to 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arge bullet 24pt">
    <p:spTree>
      <p:nvGrpSpPr>
        <p:cNvPr id="1" name=""/>
        <p:cNvGrpSpPr/>
        <p:nvPr/>
      </p:nvGrpSpPr>
      <p:grpSpPr>
        <a:xfrm>
          <a:off x="0" y="0"/>
          <a:ext cx="0" cy="0"/>
          <a:chOff x="0" y="0"/>
          <a:chExt cx="0" cy="0"/>
        </a:xfrm>
      </p:grpSpPr>
      <p:sp>
        <p:nvSpPr>
          <p:cNvPr id="17" name="Text Placeholder 16"/>
          <p:cNvSpPr>
            <a:spLocks noGrp="1"/>
          </p:cNvSpPr>
          <p:nvPr>
            <p:ph type="body" sz="quarter" idx="17"/>
          </p:nvPr>
        </p:nvSpPr>
        <p:spPr>
          <a:xfrm>
            <a:off x="1812687" y="782238"/>
            <a:ext cx="6877050" cy="474662"/>
          </a:xfrm>
          <a:prstGeom prst="rect">
            <a:avLst/>
          </a:prstGeom>
        </p:spPr>
        <p:txBody>
          <a:bodyPr lIns="0" tIns="0" rIns="0" bIns="0"/>
          <a:lstStyle>
            <a:lvl1pPr>
              <a:buFontTx/>
              <a:buNone/>
              <a:defRPr sz="2800" b="1" baseline="0">
                <a:solidFill>
                  <a:schemeClr val="tx2"/>
                </a:solidFill>
                <a:latin typeface="Arial" pitchFamily="34" charset="0"/>
                <a:cs typeface="Arial" pitchFamily="34" charset="0"/>
              </a:defRPr>
            </a:lvl1pPr>
          </a:lstStyle>
          <a:p>
            <a:pPr lvl="0"/>
            <a:r>
              <a:rPr lang="en-US"/>
              <a:t>Click to edit Master text styles</a:t>
            </a:r>
          </a:p>
        </p:txBody>
      </p:sp>
      <p:sp>
        <p:nvSpPr>
          <p:cNvPr id="5" name="Text Placeholder 4"/>
          <p:cNvSpPr>
            <a:spLocks noGrp="1"/>
          </p:cNvSpPr>
          <p:nvPr>
            <p:ph type="body" sz="quarter" idx="18"/>
          </p:nvPr>
        </p:nvSpPr>
        <p:spPr>
          <a:xfrm>
            <a:off x="419454" y="2041405"/>
            <a:ext cx="8269287" cy="4394320"/>
          </a:xfrm>
          <a:prstGeom prst="rect">
            <a:avLst/>
          </a:prstGeom>
        </p:spPr>
        <p:txBody>
          <a:bodyPr lIns="0" tIns="0" rIns="0" bIns="0"/>
          <a:lstStyle>
            <a:lvl1pPr marL="179388" marR="0" indent="-179388" algn="l" defTabSz="457200" rtl="0" eaLnBrk="1" fontAlgn="auto" latinLnBrk="0" hangingPunct="1">
              <a:lnSpc>
                <a:spcPts val="2600"/>
              </a:lnSpc>
              <a:spcBef>
                <a:spcPts val="0"/>
              </a:spcBef>
              <a:spcAft>
                <a:spcPts val="1200"/>
              </a:spcAft>
              <a:buClr>
                <a:schemeClr val="tx2"/>
              </a:buClr>
              <a:buSzTx/>
              <a:buFont typeface="Arial" pitchFamily="34" charset="0"/>
              <a:buChar char="•"/>
              <a:tabLst/>
              <a:defRPr sz="2400" baseline="0">
                <a:solidFill>
                  <a:schemeClr val="tx1"/>
                </a:solidFill>
                <a:latin typeface="Arial" pitchFamily="34" charset="0"/>
                <a:cs typeface="Arial" pitchFamily="34" charset="0"/>
              </a:defRPr>
            </a:lvl1pPr>
            <a:lvl2pPr>
              <a:buClr>
                <a:schemeClr val="tx2"/>
              </a:buClr>
              <a:buFont typeface="Arial" pitchFamily="34" charset="0"/>
              <a:buChar char="•"/>
              <a:defRPr sz="2400">
                <a:latin typeface="Arial" pitchFamily="34" charset="0"/>
                <a:cs typeface="Arial" pitchFamily="34" charset="0"/>
              </a:defRPr>
            </a:lvl2pPr>
            <a:lvl3pPr>
              <a:buClr>
                <a:schemeClr val="tx2"/>
              </a:buClr>
              <a:buFont typeface="Arial" pitchFamily="34" charset="0"/>
              <a:buChar char="•"/>
              <a:defRPr sz="2400">
                <a:latin typeface="Arial" pitchFamily="34" charset="0"/>
                <a:cs typeface="Arial" pitchFamily="34" charset="0"/>
              </a:defRPr>
            </a:lvl3pPr>
            <a:lvl4pPr>
              <a:buClr>
                <a:schemeClr val="tx2"/>
              </a:buClr>
              <a:buFont typeface="Arial" pitchFamily="34" charset="0"/>
              <a:buChar char="•"/>
              <a:defRPr sz="2400">
                <a:latin typeface="Arial" pitchFamily="34" charset="0"/>
                <a:cs typeface="Arial" pitchFamily="34" charset="0"/>
              </a:defRPr>
            </a:lvl4pPr>
            <a:lvl5pPr>
              <a:buClr>
                <a:schemeClr val="tx2"/>
              </a:buClr>
              <a:buFont typeface="Arial" pitchFamily="34" charset="0"/>
              <a:buChar char="•"/>
              <a:defRPr sz="24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mall text 18pt, tabl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3015" y="1970959"/>
            <a:ext cx="4090247" cy="639762"/>
          </a:xfrm>
          <a:prstGeom prst="rect">
            <a:avLst/>
          </a:prstGeom>
          <a:ln>
            <a:noFill/>
          </a:ln>
        </p:spPr>
        <p:txBody>
          <a:bodyPr lIns="0" tIns="0" rIns="0" bIns="0" anchor="t" anchorCtr="0"/>
          <a:lstStyle>
            <a:lvl1pPr marL="0" indent="0">
              <a:buNone/>
              <a:defRPr sz="1800" b="1">
                <a:latin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14469" y="2775055"/>
            <a:ext cx="4098793" cy="3442783"/>
          </a:xfrm>
          <a:prstGeom prst="rect">
            <a:avLst/>
          </a:prstGeom>
          <a:ln>
            <a:noFill/>
          </a:ln>
        </p:spPr>
        <p:txBody>
          <a:bodyPr lIns="0" tIns="0" rIns="0" bIns="0" anchor="t" anchorCtr="0"/>
          <a:lstStyle>
            <a:lvl1pPr marL="0" indent="0">
              <a:lnSpc>
                <a:spcPts val="2160"/>
              </a:lnSpc>
              <a:buNone/>
              <a:defRPr sz="1800">
                <a:latin typeface="Arial" pitchFamily="34" charset="0"/>
              </a:defRPr>
            </a:lvl1pPr>
            <a:lvl2pPr marL="0" indent="0">
              <a:buNone/>
              <a:defRPr sz="1800">
                <a:latin typeface="Arial" pitchFamily="34" charset="0"/>
              </a:defRPr>
            </a:lvl2pPr>
            <a:lvl3pPr marL="0" indent="0">
              <a:buNone/>
              <a:defRPr sz="1800">
                <a:latin typeface="Arial" pitchFamily="34" charset="0"/>
              </a:defRPr>
            </a:lvl3pPr>
            <a:lvl4pPr marL="0" indent="0">
              <a:buNone/>
              <a:defRPr sz="1800">
                <a:latin typeface="Arial" pitchFamily="34" charset="0"/>
              </a:defRPr>
            </a:lvl4pPr>
            <a:lvl5pPr marL="0" indent="0">
              <a:buNone/>
              <a:defRPr sz="1800">
                <a:latin typeface="Arial" pitchFamily="34" charset="0"/>
              </a:defRPr>
            </a:lvl5pPr>
            <a:lvl6pPr>
              <a:defRPr sz="1600"/>
            </a:lvl6pPr>
            <a:lvl7pPr>
              <a:defRPr sz="1600"/>
            </a:lvl7pPr>
            <a:lvl8pPr>
              <a:defRPr sz="1600"/>
            </a:lvl8pPr>
            <a:lvl9pPr>
              <a:defRPr sz="1600"/>
            </a:lvl9pPr>
          </a:lstStyle>
          <a:p>
            <a:pPr lvl="0"/>
            <a:r>
              <a:rPr lang="en-US"/>
              <a:t>Click to edit Master text styles</a:t>
            </a:r>
          </a:p>
        </p:txBody>
      </p:sp>
      <p:sp>
        <p:nvSpPr>
          <p:cNvPr id="15" name="Text Placeholder 14"/>
          <p:cNvSpPr>
            <a:spLocks noGrp="1"/>
          </p:cNvSpPr>
          <p:nvPr>
            <p:ph type="body" sz="quarter" idx="14"/>
          </p:nvPr>
        </p:nvSpPr>
        <p:spPr>
          <a:xfrm>
            <a:off x="1812687" y="782238"/>
            <a:ext cx="6877050" cy="508000"/>
          </a:xfrm>
          <a:prstGeom prst="rect">
            <a:avLst/>
          </a:prstGeom>
          <a:ln>
            <a:noFill/>
          </a:ln>
        </p:spPr>
        <p:txBody>
          <a:bodyPr lIns="0" tIns="0" rIns="0" bIns="0"/>
          <a:lstStyle>
            <a:lvl1pPr>
              <a:buNone/>
              <a:defRPr sz="2800" b="1">
                <a:solidFill>
                  <a:schemeClr val="tx2"/>
                </a:solidFill>
                <a:latin typeface="Arial" pitchFamily="34" charset="0"/>
                <a:cs typeface="Arial" pitchFamily="34" charset="0"/>
              </a:defRPr>
            </a:lvl1pPr>
            <a:lvl2pPr>
              <a:buNone/>
              <a:defRPr sz="2800" b="1">
                <a:solidFill>
                  <a:schemeClr val="tx2"/>
                </a:solidFill>
                <a:latin typeface="Arial" pitchFamily="34" charset="0"/>
                <a:cs typeface="Arial" pitchFamily="34" charset="0"/>
              </a:defRPr>
            </a:lvl2pPr>
            <a:lvl3pPr>
              <a:buNone/>
              <a:defRPr sz="2800" b="1">
                <a:solidFill>
                  <a:schemeClr val="tx2"/>
                </a:solidFill>
                <a:latin typeface="Arial" pitchFamily="34" charset="0"/>
                <a:cs typeface="Arial" pitchFamily="34" charset="0"/>
              </a:defRPr>
            </a:lvl3pPr>
            <a:lvl4pPr>
              <a:buNone/>
              <a:defRPr sz="2800" b="1">
                <a:solidFill>
                  <a:schemeClr val="tx2"/>
                </a:solidFill>
                <a:latin typeface="Arial" pitchFamily="34" charset="0"/>
                <a:cs typeface="Arial" pitchFamily="34" charset="0"/>
              </a:defRPr>
            </a:lvl4pPr>
            <a:lvl5pPr>
              <a:buNone/>
              <a:defRPr sz="2800" b="1">
                <a:solidFill>
                  <a:schemeClr val="tx2"/>
                </a:solidFill>
                <a:latin typeface="Arial" pitchFamily="34" charset="0"/>
                <a:cs typeface="Arial" pitchFamily="34" charset="0"/>
              </a:defRPr>
            </a:lvl5pPr>
          </a:lstStyle>
          <a:p>
            <a:pPr lvl="0"/>
            <a:r>
              <a:rPr lang="en-US"/>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18pt, tables">
    <p:spTree>
      <p:nvGrpSpPr>
        <p:cNvPr id="1" name=""/>
        <p:cNvGrpSpPr/>
        <p:nvPr/>
      </p:nvGrpSpPr>
      <p:grpSpPr>
        <a:xfrm>
          <a:off x="0" y="0"/>
          <a:ext cx="0" cy="0"/>
          <a:chOff x="0" y="0"/>
          <a:chExt cx="0" cy="0"/>
        </a:xfrm>
      </p:grpSpPr>
      <p:sp>
        <p:nvSpPr>
          <p:cNvPr id="33" name="Text Placeholder 32"/>
          <p:cNvSpPr>
            <a:spLocks noGrp="1"/>
          </p:cNvSpPr>
          <p:nvPr>
            <p:ph type="body" sz="quarter" idx="11"/>
          </p:nvPr>
        </p:nvSpPr>
        <p:spPr>
          <a:xfrm>
            <a:off x="419444" y="2038457"/>
            <a:ext cx="8295931" cy="355587"/>
          </a:xfrm>
          <a:prstGeom prst="rect">
            <a:avLst/>
          </a:prstGeom>
        </p:spPr>
        <p:txBody>
          <a:bodyPr lIns="0" tIns="0" rIns="0" bIns="0"/>
          <a:lstStyle>
            <a:lvl1pPr marL="0" marR="0" indent="0" algn="l" defTabSz="457200" rtl="0" eaLnBrk="1" fontAlgn="auto" latinLnBrk="0" hangingPunct="1">
              <a:lnSpc>
                <a:spcPts val="2400"/>
              </a:lnSpc>
              <a:spcBef>
                <a:spcPts val="0"/>
              </a:spcBef>
              <a:spcAft>
                <a:spcPts val="1200"/>
              </a:spcAft>
              <a:buClrTx/>
              <a:buSzTx/>
              <a:buFont typeface="Arial"/>
              <a:buNone/>
              <a:tabLst/>
              <a:defRPr sz="1800">
                <a:solidFill>
                  <a:schemeClr val="tx1"/>
                </a:solidFill>
                <a:latin typeface="Arial" pitchFamily="34" charset="0"/>
                <a:cs typeface="Arial" pitchFamily="34" charset="0"/>
              </a:defRPr>
            </a:lvl1pPr>
          </a:lstStyle>
          <a:p>
            <a:pPr lvl="0"/>
            <a:r>
              <a:rPr lang="en-US"/>
              <a:t>Click to edit Master text styles</a:t>
            </a:r>
          </a:p>
        </p:txBody>
      </p:sp>
      <p:sp>
        <p:nvSpPr>
          <p:cNvPr id="38" name="Text Placeholder 37"/>
          <p:cNvSpPr>
            <a:spLocks noGrp="1"/>
          </p:cNvSpPr>
          <p:nvPr>
            <p:ph type="body" sz="quarter" idx="12"/>
          </p:nvPr>
        </p:nvSpPr>
        <p:spPr>
          <a:xfrm>
            <a:off x="1812454" y="773692"/>
            <a:ext cx="6911234" cy="474009"/>
          </a:xfrm>
          <a:prstGeom prst="rect">
            <a:avLst/>
          </a:prstGeom>
        </p:spPr>
        <p:txBody>
          <a:bodyPr lIns="0" tIns="0" rIns="0" bIns="0"/>
          <a:lstStyle>
            <a:lvl1pPr>
              <a:buNone/>
              <a:defRPr sz="2800" b="1">
                <a:solidFill>
                  <a:schemeClr val="tx2"/>
                </a:solidFill>
                <a:latin typeface="Arial" pitchFamily="34" charset="0"/>
                <a:cs typeface="Arial" pitchFamily="34" charset="0"/>
              </a:defRPr>
            </a:lvl1pPr>
          </a:lstStyle>
          <a:p>
            <a:pPr lvl="0"/>
            <a:r>
              <a:rPr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mall text/graph slide">
    <p:spTree>
      <p:nvGrpSpPr>
        <p:cNvPr id="1" name=""/>
        <p:cNvGrpSpPr/>
        <p:nvPr/>
      </p:nvGrpSpPr>
      <p:grpSpPr>
        <a:xfrm>
          <a:off x="0" y="0"/>
          <a:ext cx="0" cy="0"/>
          <a:chOff x="0" y="0"/>
          <a:chExt cx="0" cy="0"/>
        </a:xfrm>
      </p:grpSpPr>
      <p:sp>
        <p:nvSpPr>
          <p:cNvPr id="7" name="Content Placeholder 6"/>
          <p:cNvSpPr>
            <a:spLocks noGrp="1"/>
          </p:cNvSpPr>
          <p:nvPr>
            <p:ph sz="quarter" idx="15"/>
          </p:nvPr>
        </p:nvSpPr>
        <p:spPr>
          <a:xfrm>
            <a:off x="3259138" y="2270125"/>
            <a:ext cx="5468937" cy="3449638"/>
          </a:xfrm>
          <a:prstGeom prst="rect">
            <a:avLst/>
          </a:prstGeom>
        </p:spPr>
        <p:txBody>
          <a:bodyPr/>
          <a:lstStyle>
            <a:lvl1pPr>
              <a:buNone/>
              <a:defRPr/>
            </a:lvl1pPr>
          </a:lstStyle>
          <a:p>
            <a:pPr lvl="0"/>
            <a:r>
              <a:rPr lang="en-US"/>
              <a:t>Click to edit Master text styles</a:t>
            </a:r>
          </a:p>
        </p:txBody>
      </p:sp>
      <p:sp>
        <p:nvSpPr>
          <p:cNvPr id="3" name="Text Placeholder 2"/>
          <p:cNvSpPr>
            <a:spLocks noGrp="1"/>
          </p:cNvSpPr>
          <p:nvPr>
            <p:ph type="body" idx="1"/>
          </p:nvPr>
        </p:nvSpPr>
        <p:spPr>
          <a:xfrm>
            <a:off x="423016" y="2271916"/>
            <a:ext cx="2675566" cy="413621"/>
          </a:xfrm>
          <a:prstGeom prst="rect">
            <a:avLst/>
          </a:prstGeom>
          <a:ln>
            <a:noFill/>
          </a:ln>
        </p:spPr>
        <p:txBody>
          <a:bodyPr lIns="0" tIns="0" rIns="0" bIns="0" anchor="t" anchorCtr="0"/>
          <a:lstStyle>
            <a:lvl1pPr marL="0" indent="0">
              <a:lnSpc>
                <a:spcPts val="1400"/>
              </a:lnSpc>
              <a:spcBef>
                <a:spcPts val="0"/>
              </a:spcBef>
              <a:spcAft>
                <a:spcPts val="400"/>
              </a:spcAft>
              <a:buNone/>
              <a:defRPr sz="1400" b="1">
                <a:solidFill>
                  <a:schemeClr val="tx1"/>
                </a:solidFill>
                <a:latin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14470" y="2793076"/>
            <a:ext cx="2681156" cy="3341632"/>
          </a:xfrm>
          <a:prstGeom prst="rect">
            <a:avLst/>
          </a:prstGeom>
          <a:ln>
            <a:noFill/>
          </a:ln>
        </p:spPr>
        <p:txBody>
          <a:bodyPr lIns="0" tIns="0" rIns="0" bIns="0" anchor="t" anchorCtr="0"/>
          <a:lstStyle>
            <a:lvl1pPr marL="0" indent="0">
              <a:lnSpc>
                <a:spcPts val="1400"/>
              </a:lnSpc>
              <a:spcBef>
                <a:spcPts val="0"/>
              </a:spcBef>
              <a:spcAft>
                <a:spcPts val="400"/>
              </a:spcAft>
              <a:buNone/>
              <a:defRPr sz="1400">
                <a:latin typeface="Arial" pitchFamily="34" charset="0"/>
              </a:defRPr>
            </a:lvl1pPr>
            <a:lvl2pPr marL="0" indent="0">
              <a:buNone/>
              <a:defRPr sz="1800">
                <a:latin typeface="Arial" pitchFamily="34" charset="0"/>
              </a:defRPr>
            </a:lvl2pPr>
            <a:lvl3pPr marL="0" indent="0">
              <a:buNone/>
              <a:defRPr sz="1800">
                <a:latin typeface="Arial" pitchFamily="34" charset="0"/>
              </a:defRPr>
            </a:lvl3pPr>
            <a:lvl4pPr marL="0" indent="0">
              <a:buNone/>
              <a:defRPr sz="1800">
                <a:latin typeface="Arial" pitchFamily="34" charset="0"/>
              </a:defRPr>
            </a:lvl4pPr>
            <a:lvl5pPr marL="0" indent="0">
              <a:buNone/>
              <a:defRPr sz="1800">
                <a:latin typeface="Arial" pitchFamily="34" charset="0"/>
              </a:defRPr>
            </a:lvl5pPr>
            <a:lvl6pPr>
              <a:defRPr sz="1600"/>
            </a:lvl6pPr>
            <a:lvl7pPr>
              <a:defRPr sz="1600"/>
            </a:lvl7pPr>
            <a:lvl8pPr>
              <a:defRPr sz="1600"/>
            </a:lvl8pPr>
            <a:lvl9pPr>
              <a:defRPr sz="1600"/>
            </a:lvl9pPr>
          </a:lstStyle>
          <a:p>
            <a:pPr lvl="0"/>
            <a:r>
              <a:rPr lang="en-US"/>
              <a:t>Click to edit Master text styles</a:t>
            </a:r>
          </a:p>
        </p:txBody>
      </p:sp>
      <p:sp>
        <p:nvSpPr>
          <p:cNvPr id="15" name="Text Placeholder 14"/>
          <p:cNvSpPr>
            <a:spLocks noGrp="1"/>
          </p:cNvSpPr>
          <p:nvPr>
            <p:ph type="body" sz="quarter" idx="14"/>
          </p:nvPr>
        </p:nvSpPr>
        <p:spPr>
          <a:xfrm>
            <a:off x="1812687" y="782238"/>
            <a:ext cx="6877050" cy="508000"/>
          </a:xfrm>
          <a:prstGeom prst="rect">
            <a:avLst/>
          </a:prstGeom>
          <a:ln>
            <a:noFill/>
          </a:ln>
        </p:spPr>
        <p:txBody>
          <a:bodyPr lIns="0" tIns="0" rIns="0" bIns="0"/>
          <a:lstStyle>
            <a:lvl1pPr>
              <a:buNone/>
              <a:defRPr sz="2800" b="1">
                <a:solidFill>
                  <a:schemeClr val="tx2"/>
                </a:solidFill>
                <a:latin typeface="Arial" pitchFamily="34" charset="0"/>
                <a:cs typeface="Arial" pitchFamily="34" charset="0"/>
              </a:defRPr>
            </a:lvl1pPr>
            <a:lvl2pPr>
              <a:buNone/>
              <a:defRPr sz="2800" b="1">
                <a:solidFill>
                  <a:schemeClr val="tx2"/>
                </a:solidFill>
                <a:latin typeface="Arial" pitchFamily="34" charset="0"/>
                <a:cs typeface="Arial" pitchFamily="34" charset="0"/>
              </a:defRPr>
            </a:lvl2pPr>
            <a:lvl3pPr>
              <a:buNone/>
              <a:defRPr sz="2800" b="1">
                <a:solidFill>
                  <a:schemeClr val="tx2"/>
                </a:solidFill>
                <a:latin typeface="Arial" pitchFamily="34" charset="0"/>
                <a:cs typeface="Arial" pitchFamily="34" charset="0"/>
              </a:defRPr>
            </a:lvl3pPr>
            <a:lvl4pPr>
              <a:buNone/>
              <a:defRPr sz="2800" b="1">
                <a:solidFill>
                  <a:schemeClr val="tx2"/>
                </a:solidFill>
                <a:latin typeface="Arial" pitchFamily="34" charset="0"/>
                <a:cs typeface="Arial" pitchFamily="34" charset="0"/>
              </a:defRPr>
            </a:lvl4pPr>
            <a:lvl5pPr>
              <a:buNone/>
              <a:defRPr sz="2800" b="1">
                <a:solidFill>
                  <a:schemeClr val="tx2"/>
                </a:solidFill>
                <a:latin typeface="Arial" pitchFamily="34" charset="0"/>
                <a:cs typeface="Arial" pitchFamily="34" charset="0"/>
              </a:defRPr>
            </a:lvl5pPr>
          </a:lstStyle>
          <a:p>
            <a:pPr lvl="0"/>
            <a:r>
              <a:rPr lang="en-US"/>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er only">
    <p:spTree>
      <p:nvGrpSpPr>
        <p:cNvPr id="1" name=""/>
        <p:cNvGrpSpPr/>
        <p:nvPr/>
      </p:nvGrpSpPr>
      <p:grpSpPr>
        <a:xfrm>
          <a:off x="0" y="0"/>
          <a:ext cx="0" cy="0"/>
          <a:chOff x="0" y="0"/>
          <a:chExt cx="0" cy="0"/>
        </a:xfrm>
      </p:grpSpPr>
      <p:sp>
        <p:nvSpPr>
          <p:cNvPr id="2" name="Text Placeholder 14"/>
          <p:cNvSpPr>
            <a:spLocks noGrp="1"/>
          </p:cNvSpPr>
          <p:nvPr>
            <p:ph type="body" sz="quarter" idx="14"/>
          </p:nvPr>
        </p:nvSpPr>
        <p:spPr>
          <a:xfrm>
            <a:off x="1812687" y="782238"/>
            <a:ext cx="6877050" cy="508000"/>
          </a:xfrm>
          <a:prstGeom prst="rect">
            <a:avLst/>
          </a:prstGeom>
          <a:ln>
            <a:noFill/>
          </a:ln>
        </p:spPr>
        <p:txBody>
          <a:bodyPr lIns="0" tIns="0" rIns="0" bIns="0"/>
          <a:lstStyle>
            <a:lvl1pPr>
              <a:buNone/>
              <a:defRPr sz="2800" b="1">
                <a:solidFill>
                  <a:schemeClr val="tx2"/>
                </a:solidFill>
                <a:latin typeface="Arial" pitchFamily="34" charset="0"/>
                <a:cs typeface="Arial" pitchFamily="34" charset="0"/>
              </a:defRPr>
            </a:lvl1pPr>
            <a:lvl2pPr>
              <a:buNone/>
              <a:defRPr sz="2800" b="1">
                <a:solidFill>
                  <a:schemeClr val="tx2"/>
                </a:solidFill>
                <a:latin typeface="Arial" pitchFamily="34" charset="0"/>
                <a:cs typeface="Arial" pitchFamily="34" charset="0"/>
              </a:defRPr>
            </a:lvl2pPr>
            <a:lvl3pPr>
              <a:buNone/>
              <a:defRPr sz="2800" b="1">
                <a:solidFill>
                  <a:schemeClr val="tx2"/>
                </a:solidFill>
                <a:latin typeface="Arial" pitchFamily="34" charset="0"/>
                <a:cs typeface="Arial" pitchFamily="34" charset="0"/>
              </a:defRPr>
            </a:lvl3pPr>
            <a:lvl4pPr>
              <a:buNone/>
              <a:defRPr sz="2800" b="1">
                <a:solidFill>
                  <a:schemeClr val="tx2"/>
                </a:solidFill>
                <a:latin typeface="Arial" pitchFamily="34" charset="0"/>
                <a:cs typeface="Arial" pitchFamily="34" charset="0"/>
              </a:defRPr>
            </a:lvl4pPr>
            <a:lvl5pPr>
              <a:buNone/>
              <a:defRPr sz="2800" b="1">
                <a:solidFill>
                  <a:schemeClr val="tx2"/>
                </a:solidFill>
                <a:latin typeface="Arial" pitchFamily="34" charset="0"/>
                <a:cs typeface="Arial" pitchFamily="34" charset="0"/>
              </a:defRPr>
            </a:lvl5pPr>
          </a:lstStyle>
          <a:p>
            <a:pPr lvl="0"/>
            <a:r>
              <a:rPr lang="en-US"/>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Montage">
    <p:spTree>
      <p:nvGrpSpPr>
        <p:cNvPr id="1" name=""/>
        <p:cNvGrpSpPr/>
        <p:nvPr/>
      </p:nvGrpSpPr>
      <p:grpSpPr>
        <a:xfrm>
          <a:off x="0" y="0"/>
          <a:ext cx="0" cy="0"/>
          <a:chOff x="0" y="0"/>
          <a:chExt cx="0" cy="0"/>
        </a:xfrm>
      </p:grpSpPr>
      <p:pic>
        <p:nvPicPr>
          <p:cNvPr id="2" name="Picture 4" descr="68_ltsbbs-944.jpg"/>
          <p:cNvPicPr>
            <a:picLocks noChangeAspect="1"/>
          </p:cNvPicPr>
          <p:nvPr/>
        </p:nvPicPr>
        <p:blipFill>
          <a:blip r:embed="rId2"/>
          <a:srcRect l="29137" t="12599" r="23470" b="15282"/>
          <a:stretch>
            <a:fillRect/>
          </a:stretch>
        </p:blipFill>
        <p:spPr bwMode="auto">
          <a:xfrm>
            <a:off x="146050" y="146050"/>
            <a:ext cx="5754688" cy="6567488"/>
          </a:xfrm>
          <a:prstGeom prst="rect">
            <a:avLst/>
          </a:prstGeom>
          <a:noFill/>
          <a:ln w="9525">
            <a:noFill/>
            <a:miter lim="800000"/>
            <a:headEnd/>
            <a:tailEnd/>
          </a:ln>
        </p:spPr>
      </p:pic>
      <p:pic>
        <p:nvPicPr>
          <p:cNvPr id="3" name="Picture 5" descr="845-704-bae-250209-0402-Edit.jpg"/>
          <p:cNvPicPr>
            <a:picLocks noChangeAspect="1"/>
          </p:cNvPicPr>
          <p:nvPr/>
        </p:nvPicPr>
        <p:blipFill>
          <a:blip r:embed="rId3"/>
          <a:srcRect l="12379" t="15608" r="30923" b="25662"/>
          <a:stretch>
            <a:fillRect/>
          </a:stretch>
        </p:blipFill>
        <p:spPr bwMode="auto">
          <a:xfrm>
            <a:off x="6057900" y="146050"/>
            <a:ext cx="2952750" cy="2038350"/>
          </a:xfrm>
          <a:prstGeom prst="rect">
            <a:avLst/>
          </a:prstGeom>
          <a:noFill/>
          <a:ln w="9525">
            <a:noFill/>
            <a:miter lim="800000"/>
            <a:headEnd/>
            <a:tailEnd/>
          </a:ln>
        </p:spPr>
      </p:pic>
      <p:pic>
        <p:nvPicPr>
          <p:cNvPr id="4" name="Picture 6" descr="sb10062859b-001.jpg"/>
          <p:cNvPicPr>
            <a:picLocks noChangeAspect="1"/>
          </p:cNvPicPr>
          <p:nvPr/>
        </p:nvPicPr>
        <p:blipFill>
          <a:blip r:embed="rId4"/>
          <a:srcRect l="20857" t="201" r="21819"/>
          <a:stretch>
            <a:fillRect/>
          </a:stretch>
        </p:blipFill>
        <p:spPr bwMode="auto">
          <a:xfrm>
            <a:off x="6057900" y="2324100"/>
            <a:ext cx="2957513" cy="4387850"/>
          </a:xfrm>
          <a:prstGeom prst="rect">
            <a:avLst/>
          </a:prstGeom>
          <a:noFill/>
          <a:ln w="9525">
            <a:noFill/>
            <a:miter lim="800000"/>
            <a:headEnd/>
            <a:tailEnd/>
          </a:ln>
        </p:spPr>
      </p:pic>
      <p:pic>
        <p:nvPicPr>
          <p:cNvPr id="5" name="Picture 7" descr="BITC_Logo (initial use only).png"/>
          <p:cNvPicPr>
            <a:picLocks noChangeAspect="1"/>
          </p:cNvPicPr>
          <p:nvPr/>
        </p:nvPicPr>
        <p:blipFill>
          <a:blip r:embed="rId5"/>
          <a:srcRect/>
          <a:stretch>
            <a:fillRect/>
          </a:stretch>
        </p:blipFill>
        <p:spPr bwMode="auto">
          <a:xfrm>
            <a:off x="76200" y="76200"/>
            <a:ext cx="1644650" cy="1398588"/>
          </a:xfrm>
          <a:prstGeom prst="rect">
            <a:avLst/>
          </a:prstGeom>
          <a:noFill/>
          <a:ln w="9525">
            <a:noFill/>
            <a:miter lim="800000"/>
            <a:headEnd/>
            <a:tailEnd/>
          </a:ln>
        </p:spPr>
      </p:pic>
      <p:pic>
        <p:nvPicPr>
          <p:cNvPr id="6" name="Picture 10" descr="BITC_Planter_RGB_CTA_150dpi.png"/>
          <p:cNvPicPr>
            <a:picLocks noChangeAspect="1"/>
          </p:cNvPicPr>
          <p:nvPr/>
        </p:nvPicPr>
        <p:blipFill>
          <a:blip r:embed="rId6"/>
          <a:srcRect/>
          <a:stretch>
            <a:fillRect/>
          </a:stretch>
        </p:blipFill>
        <p:spPr bwMode="auto">
          <a:xfrm>
            <a:off x="7467600" y="4725988"/>
            <a:ext cx="1708150" cy="2155825"/>
          </a:xfrm>
          <a:prstGeom prst="rect">
            <a:avLst/>
          </a:prstGeom>
          <a:noFill/>
          <a:ln w="9525">
            <a:noFill/>
            <a:miter lim="800000"/>
            <a:headEnd/>
            <a:tailEnd/>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Break slide,single image+text ">
    <p:spTree>
      <p:nvGrpSpPr>
        <p:cNvPr id="1" name=""/>
        <p:cNvGrpSpPr/>
        <p:nvPr/>
      </p:nvGrpSpPr>
      <p:grpSpPr>
        <a:xfrm>
          <a:off x="0" y="0"/>
          <a:ext cx="0" cy="0"/>
          <a:chOff x="0" y="0"/>
          <a:chExt cx="0" cy="0"/>
        </a:xfrm>
      </p:grpSpPr>
      <p:pic>
        <p:nvPicPr>
          <p:cNvPr id="4" name="Picture 4" descr="68_ltsbbs-944.jpg"/>
          <p:cNvPicPr>
            <a:picLocks noChangeAspect="1"/>
          </p:cNvPicPr>
          <p:nvPr/>
        </p:nvPicPr>
        <p:blipFill>
          <a:blip r:embed="rId2"/>
          <a:srcRect t="287" r="21452" b="21976"/>
          <a:stretch>
            <a:fillRect/>
          </a:stretch>
        </p:blipFill>
        <p:spPr bwMode="auto">
          <a:xfrm>
            <a:off x="152400" y="138113"/>
            <a:ext cx="8845550" cy="6565900"/>
          </a:xfrm>
          <a:prstGeom prst="rect">
            <a:avLst/>
          </a:prstGeom>
          <a:noFill/>
          <a:ln w="9525">
            <a:noFill/>
            <a:miter lim="800000"/>
            <a:headEnd/>
            <a:tailEnd/>
          </a:ln>
        </p:spPr>
      </p:pic>
      <p:pic>
        <p:nvPicPr>
          <p:cNvPr id="5" name="Picture 5" descr="BITC_Logo (initial use only).png"/>
          <p:cNvPicPr>
            <a:picLocks noChangeAspect="1"/>
          </p:cNvPicPr>
          <p:nvPr/>
        </p:nvPicPr>
        <p:blipFill>
          <a:blip r:embed="rId3"/>
          <a:srcRect/>
          <a:stretch>
            <a:fillRect/>
          </a:stretch>
        </p:blipFill>
        <p:spPr bwMode="auto">
          <a:xfrm>
            <a:off x="76200" y="76200"/>
            <a:ext cx="1644650" cy="1398588"/>
          </a:xfrm>
          <a:prstGeom prst="rect">
            <a:avLst/>
          </a:prstGeom>
          <a:noFill/>
          <a:ln w="9525">
            <a:noFill/>
            <a:miter lim="800000"/>
            <a:headEnd/>
            <a:tailEnd/>
          </a:ln>
        </p:spPr>
      </p:pic>
      <p:sp>
        <p:nvSpPr>
          <p:cNvPr id="14" name="Text Placeholder 14"/>
          <p:cNvSpPr>
            <a:spLocks noGrp="1"/>
          </p:cNvSpPr>
          <p:nvPr>
            <p:ph type="body" sz="quarter" idx="14"/>
          </p:nvPr>
        </p:nvSpPr>
        <p:spPr>
          <a:xfrm>
            <a:off x="150813" y="4658694"/>
            <a:ext cx="4208708" cy="576293"/>
          </a:xfrm>
          <a:prstGeom prst="rect">
            <a:avLst/>
          </a:prstGeom>
          <a:solidFill>
            <a:srgbClr val="E6007E"/>
          </a:solidFill>
          <a:ln>
            <a:noFill/>
          </a:ln>
        </p:spPr>
        <p:txBody>
          <a:bodyPr wrap="none" lIns="288000" tIns="72000" rIns="288000" bIns="72000" anchor="ctr" anchorCtr="0">
            <a:spAutoFit/>
          </a:bodyPr>
          <a:lstStyle>
            <a:lvl1pPr>
              <a:buNone/>
              <a:defRPr sz="2800" b="0">
                <a:solidFill>
                  <a:schemeClr val="bg1"/>
                </a:solidFill>
                <a:latin typeface="Arial" pitchFamily="34" charset="0"/>
                <a:cs typeface="Arial" pitchFamily="34" charset="0"/>
              </a:defRPr>
            </a:lvl1pPr>
            <a:lvl2pPr>
              <a:buNone/>
              <a:defRPr sz="2800" b="1">
                <a:solidFill>
                  <a:schemeClr val="tx2"/>
                </a:solidFill>
                <a:latin typeface="Arial" pitchFamily="34" charset="0"/>
                <a:cs typeface="Arial" pitchFamily="34" charset="0"/>
              </a:defRPr>
            </a:lvl2pPr>
            <a:lvl3pPr>
              <a:buNone/>
              <a:defRPr sz="2800" b="1">
                <a:solidFill>
                  <a:schemeClr val="tx2"/>
                </a:solidFill>
                <a:latin typeface="Arial" pitchFamily="34" charset="0"/>
                <a:cs typeface="Arial" pitchFamily="34" charset="0"/>
              </a:defRPr>
            </a:lvl3pPr>
            <a:lvl4pPr>
              <a:buNone/>
              <a:defRPr sz="2800" b="1">
                <a:solidFill>
                  <a:schemeClr val="tx2"/>
                </a:solidFill>
                <a:latin typeface="Arial" pitchFamily="34" charset="0"/>
                <a:cs typeface="Arial" pitchFamily="34" charset="0"/>
              </a:defRPr>
            </a:lvl4pPr>
            <a:lvl5pPr>
              <a:buNone/>
              <a:defRPr sz="2800" b="1">
                <a:solidFill>
                  <a:schemeClr val="tx2"/>
                </a:solidFill>
                <a:latin typeface="Arial" pitchFamily="34" charset="0"/>
                <a:cs typeface="Arial" pitchFamily="34" charset="0"/>
              </a:defRPr>
            </a:lvl5pPr>
          </a:lstStyle>
          <a:p>
            <a:pPr lvl="0"/>
            <a:r>
              <a:rPr lang="en-US"/>
              <a:t>Click to edit Master text styles</a:t>
            </a:r>
          </a:p>
        </p:txBody>
      </p:sp>
      <p:sp>
        <p:nvSpPr>
          <p:cNvPr id="15" name="Text Placeholder 14"/>
          <p:cNvSpPr>
            <a:spLocks noGrp="1"/>
          </p:cNvSpPr>
          <p:nvPr>
            <p:ph type="body" sz="quarter" idx="15"/>
          </p:nvPr>
        </p:nvSpPr>
        <p:spPr>
          <a:xfrm>
            <a:off x="150813" y="5323854"/>
            <a:ext cx="4701343" cy="576293"/>
          </a:xfrm>
          <a:prstGeom prst="rect">
            <a:avLst/>
          </a:prstGeom>
          <a:solidFill>
            <a:srgbClr val="E6007E"/>
          </a:solidFill>
          <a:ln>
            <a:noFill/>
          </a:ln>
        </p:spPr>
        <p:txBody>
          <a:bodyPr wrap="none" lIns="288000" tIns="72000" rIns="288000" bIns="72000" anchor="ctr" anchorCtr="0">
            <a:spAutoFit/>
          </a:bodyPr>
          <a:lstStyle>
            <a:lvl1pPr>
              <a:buNone/>
              <a:defRPr sz="2800" b="0">
                <a:solidFill>
                  <a:schemeClr val="bg1"/>
                </a:solidFill>
                <a:latin typeface="Arial" pitchFamily="34" charset="0"/>
                <a:cs typeface="Arial" pitchFamily="34" charset="0"/>
              </a:defRPr>
            </a:lvl1pPr>
            <a:lvl2pPr>
              <a:buNone/>
              <a:defRPr sz="2800" b="1">
                <a:solidFill>
                  <a:schemeClr val="tx2"/>
                </a:solidFill>
                <a:latin typeface="Arial" pitchFamily="34" charset="0"/>
                <a:cs typeface="Arial" pitchFamily="34" charset="0"/>
              </a:defRPr>
            </a:lvl2pPr>
            <a:lvl3pPr>
              <a:buNone/>
              <a:defRPr sz="2800" b="1">
                <a:solidFill>
                  <a:schemeClr val="tx2"/>
                </a:solidFill>
                <a:latin typeface="Arial" pitchFamily="34" charset="0"/>
                <a:cs typeface="Arial" pitchFamily="34" charset="0"/>
              </a:defRPr>
            </a:lvl3pPr>
            <a:lvl4pPr>
              <a:buNone/>
              <a:defRPr sz="2800" b="1">
                <a:solidFill>
                  <a:schemeClr val="tx2"/>
                </a:solidFill>
                <a:latin typeface="Arial" pitchFamily="34" charset="0"/>
                <a:cs typeface="Arial" pitchFamily="34" charset="0"/>
              </a:defRPr>
            </a:lvl4pPr>
            <a:lvl5pPr>
              <a:buNone/>
              <a:defRPr sz="2800" b="1">
                <a:solidFill>
                  <a:schemeClr val="tx2"/>
                </a:solidFill>
                <a:latin typeface="Arial" pitchFamily="34" charset="0"/>
                <a:cs typeface="Arial" pitchFamily="34" charset="0"/>
              </a:defRPr>
            </a:lvl5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cxnSp>
        <p:nvCxnSpPr>
          <p:cNvPr id="9" name="Straight Connector 8"/>
          <p:cNvCxnSpPr/>
          <p:nvPr/>
        </p:nvCxnSpPr>
        <p:spPr>
          <a:xfrm>
            <a:off x="423863" y="1320800"/>
            <a:ext cx="82883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28" name="Picture 9" descr="BITC_Logo (initial use only).png"/>
          <p:cNvPicPr>
            <a:picLocks noChangeAspect="1"/>
          </p:cNvPicPr>
          <p:nvPr/>
        </p:nvPicPr>
        <p:blipFill>
          <a:blip r:embed="rId13"/>
          <a:srcRect l="19629" t="23708" r="20233" b="23433"/>
          <a:stretch>
            <a:fillRect/>
          </a:stretch>
        </p:blipFill>
        <p:spPr bwMode="auto">
          <a:xfrm>
            <a:off x="323648" y="6002453"/>
            <a:ext cx="989012" cy="739775"/>
          </a:xfrm>
          <a:prstGeom prst="rect">
            <a:avLst/>
          </a:prstGeom>
          <a:noFill/>
          <a:ln w="9525">
            <a:noFill/>
            <a:miter lim="800000"/>
            <a:headEnd/>
            <a:tailEnd/>
          </a:ln>
        </p:spPr>
      </p:pic>
      <p:pic>
        <p:nvPicPr>
          <p:cNvPr id="5" name="Picture 4" descr="C:\Users\Gillian\AppData\Local\Temp\wz7aaf\SHAPIRO_LOGOSFORSCS\SHAPIRO_LOGO__SOLID_AW.eps"/>
          <p:cNvPicPr/>
          <p:nvPr userDrawn="1"/>
        </p:nvPicPr>
        <p:blipFill>
          <a:blip r:embed="rId14" cstate="print"/>
          <a:srcRect/>
          <a:stretch>
            <a:fillRect/>
          </a:stretch>
        </p:blipFill>
        <p:spPr bwMode="auto">
          <a:xfrm>
            <a:off x="6724995" y="6354915"/>
            <a:ext cx="2154679" cy="30358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8" r:id="rId8"/>
    <p:sldLayoutId id="2147483709" r:id="rId9"/>
    <p:sldLayoutId id="2147483706" r:id="rId10"/>
    <p:sldLayoutId id="2147483710" r:id="rId11"/>
  </p:sldLayoutIdLst>
  <p:txStyles>
    <p:titleStyle>
      <a:lvl1pPr algn="ctr" defTabSz="457200" rtl="0" fontAlgn="base">
        <a:spcBef>
          <a:spcPct val="0"/>
        </a:spcBef>
        <a:spcAft>
          <a:spcPct val="0"/>
        </a:spcAft>
        <a:defRPr sz="4400" kern="1200">
          <a:solidFill>
            <a:schemeClr val="tx1"/>
          </a:solidFill>
          <a:latin typeface="+mj-lt"/>
          <a:ea typeface="+mj-ea"/>
          <a:cs typeface="+mj-cs"/>
        </a:defRPr>
      </a:lvl1pPr>
      <a:lvl2pPr algn="ctr" defTabSz="457200" rtl="0" fontAlgn="base">
        <a:spcBef>
          <a:spcPct val="0"/>
        </a:spcBef>
        <a:spcAft>
          <a:spcPct val="0"/>
        </a:spcAft>
        <a:defRPr sz="4400">
          <a:solidFill>
            <a:schemeClr val="tx1"/>
          </a:solidFill>
          <a:latin typeface="Calibri" pitchFamily="34" charset="0"/>
        </a:defRPr>
      </a:lvl2pPr>
      <a:lvl3pPr algn="ctr" defTabSz="457200" rtl="0" fontAlgn="base">
        <a:spcBef>
          <a:spcPct val="0"/>
        </a:spcBef>
        <a:spcAft>
          <a:spcPct val="0"/>
        </a:spcAft>
        <a:defRPr sz="4400">
          <a:solidFill>
            <a:schemeClr val="tx1"/>
          </a:solidFill>
          <a:latin typeface="Calibri" pitchFamily="34" charset="0"/>
        </a:defRPr>
      </a:lvl3pPr>
      <a:lvl4pPr algn="ctr" defTabSz="457200" rtl="0" fontAlgn="base">
        <a:spcBef>
          <a:spcPct val="0"/>
        </a:spcBef>
        <a:spcAft>
          <a:spcPct val="0"/>
        </a:spcAft>
        <a:defRPr sz="4400">
          <a:solidFill>
            <a:schemeClr val="tx1"/>
          </a:solidFill>
          <a:latin typeface="Calibri" pitchFamily="34" charset="0"/>
        </a:defRPr>
      </a:lvl4pPr>
      <a:lvl5pPr algn="ctr" defTabSz="457200" rtl="0" fontAlgn="base">
        <a:spcBef>
          <a:spcPct val="0"/>
        </a:spcBef>
        <a:spcAft>
          <a:spcPct val="0"/>
        </a:spcAft>
        <a:defRPr sz="4400">
          <a:solidFill>
            <a:schemeClr val="tx1"/>
          </a:solidFill>
          <a:latin typeface="Calibri"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9.pn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5">
            <a:extLst>
              <a:ext uri="{FF2B5EF4-FFF2-40B4-BE49-F238E27FC236}">
                <a16:creationId xmlns:a16="http://schemas.microsoft.com/office/drawing/2014/main" id="{DEDC1213-33AD-445E-981B-A119C4AD09EB}"/>
              </a:ext>
            </a:extLst>
          </p:cNvPr>
          <p:cNvSpPr>
            <a:spLocks noGrp="1"/>
          </p:cNvSpPr>
          <p:nvPr>
            <p:ph type="body" sz="quarter" idx="11"/>
          </p:nvPr>
        </p:nvSpPr>
        <p:spPr>
          <a:xfrm>
            <a:off x="2234836" y="2194815"/>
            <a:ext cx="8296275" cy="1986731"/>
          </a:xfrm>
        </p:spPr>
        <p:txBody>
          <a:bodyPr>
            <a:noAutofit/>
          </a:bodyPr>
          <a:lstStyle/>
          <a:p>
            <a:pPr eaLnBrk="1" hangingPunct="1">
              <a:buFont typeface="Arial" pitchFamily="34" charset="0"/>
              <a:buNone/>
              <a:defRPr/>
            </a:pPr>
            <a:r>
              <a:rPr lang="en-GB" sz="3200" b="1" dirty="0">
                <a:solidFill>
                  <a:schemeClr val="accent5">
                    <a:lumMod val="75000"/>
                  </a:schemeClr>
                </a:solidFill>
              </a:rPr>
              <a:t>How to define what </a:t>
            </a:r>
            <a:br>
              <a:rPr lang="en-GB" sz="3200" b="1" dirty="0">
                <a:solidFill>
                  <a:schemeClr val="accent5">
                    <a:lumMod val="75000"/>
                  </a:schemeClr>
                </a:solidFill>
              </a:rPr>
            </a:br>
            <a:r>
              <a:rPr lang="en-GB" sz="3200" b="1" dirty="0">
                <a:solidFill>
                  <a:schemeClr val="accent5">
                    <a:lumMod val="75000"/>
                  </a:schemeClr>
                </a:solidFill>
              </a:rPr>
              <a:t>inclusive leadership</a:t>
            </a:r>
            <a:br>
              <a:rPr lang="en-GB" sz="3200" b="1" dirty="0">
                <a:solidFill>
                  <a:schemeClr val="accent5">
                    <a:lumMod val="75000"/>
                  </a:schemeClr>
                </a:solidFill>
              </a:rPr>
            </a:br>
            <a:r>
              <a:rPr lang="en-GB" sz="3200" b="1" dirty="0">
                <a:solidFill>
                  <a:schemeClr val="accent5">
                    <a:lumMod val="75000"/>
                  </a:schemeClr>
                </a:solidFill>
              </a:rPr>
              <a:t>means in your</a:t>
            </a:r>
            <a:br>
              <a:rPr lang="en-GB" sz="3200" b="1" dirty="0">
                <a:solidFill>
                  <a:schemeClr val="accent5">
                    <a:lumMod val="75000"/>
                  </a:schemeClr>
                </a:solidFill>
              </a:rPr>
            </a:br>
            <a:r>
              <a:rPr lang="en-GB" sz="3200" b="1" dirty="0">
                <a:solidFill>
                  <a:schemeClr val="accent5">
                    <a:lumMod val="75000"/>
                  </a:schemeClr>
                </a:solidFill>
              </a:rPr>
              <a:t>organisation</a:t>
            </a:r>
          </a:p>
        </p:txBody>
      </p:sp>
      <p:pic>
        <p:nvPicPr>
          <p:cNvPr id="7" name="Picture 6">
            <a:extLst>
              <a:ext uri="{FF2B5EF4-FFF2-40B4-BE49-F238E27FC236}">
                <a16:creationId xmlns:a16="http://schemas.microsoft.com/office/drawing/2014/main" id="{ED646A2A-0C64-4E1E-A0DE-F865D148E0B0}"/>
              </a:ext>
            </a:extLst>
          </p:cNvPr>
          <p:cNvPicPr>
            <a:picLocks noChangeAspect="1"/>
          </p:cNvPicPr>
          <p:nvPr/>
        </p:nvPicPr>
        <p:blipFill>
          <a:blip r:embed="rId2"/>
          <a:stretch>
            <a:fillRect/>
          </a:stretch>
        </p:blipFill>
        <p:spPr>
          <a:xfrm>
            <a:off x="419100" y="301290"/>
            <a:ext cx="8081208" cy="939682"/>
          </a:xfrm>
          <a:prstGeom prst="rect">
            <a:avLst/>
          </a:prstGeom>
        </p:spPr>
      </p:pic>
      <p:pic>
        <p:nvPicPr>
          <p:cNvPr id="9" name="Picture 8" descr="A close up of a piece of paper&#10;&#10;Description automatically generated">
            <a:extLst>
              <a:ext uri="{FF2B5EF4-FFF2-40B4-BE49-F238E27FC236}">
                <a16:creationId xmlns:a16="http://schemas.microsoft.com/office/drawing/2014/main" id="{040F8279-ABDE-457C-A38E-48ACEFA32F44}"/>
              </a:ext>
            </a:extLst>
          </p:cNvPr>
          <p:cNvPicPr>
            <a:picLocks noChangeAspect="1"/>
          </p:cNvPicPr>
          <p:nvPr/>
        </p:nvPicPr>
        <p:blipFill>
          <a:blip r:embed="rId3"/>
          <a:stretch>
            <a:fillRect/>
          </a:stretch>
        </p:blipFill>
        <p:spPr>
          <a:xfrm>
            <a:off x="248083" y="5580836"/>
            <a:ext cx="2560542" cy="1182727"/>
          </a:xfrm>
          <a:prstGeom prst="rect">
            <a:avLst/>
          </a:prstGeom>
        </p:spPr>
      </p:pic>
    </p:spTree>
    <p:extLst>
      <p:ext uri="{BB962C8B-B14F-4D97-AF65-F5344CB8AC3E}">
        <p14:creationId xmlns:p14="http://schemas.microsoft.com/office/powerpoint/2010/main" val="2832675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1799858" y="423063"/>
            <a:ext cx="6877050" cy="508000"/>
          </a:xfrm>
        </p:spPr>
        <p:txBody>
          <a:bodyPr/>
          <a:lstStyle/>
          <a:p>
            <a:r>
              <a:rPr lang="en-GB" dirty="0">
                <a:solidFill>
                  <a:schemeClr val="accent5">
                    <a:lumMod val="75000"/>
                  </a:schemeClr>
                </a:solidFill>
              </a:rPr>
              <a:t>What is Inclusive Leadership? </a:t>
            </a:r>
          </a:p>
          <a:p>
            <a:r>
              <a:rPr lang="en-GB" dirty="0">
                <a:solidFill>
                  <a:schemeClr val="accent5">
                    <a:lumMod val="75000"/>
                  </a:schemeClr>
                </a:solidFill>
              </a:rPr>
              <a:t>The Elevator Pitch </a:t>
            </a:r>
          </a:p>
        </p:txBody>
      </p:sp>
      <p:sp>
        <p:nvSpPr>
          <p:cNvPr id="10" name="TextBox 9"/>
          <p:cNvSpPr txBox="1"/>
          <p:nvPr/>
        </p:nvSpPr>
        <p:spPr>
          <a:xfrm>
            <a:off x="410628" y="2216386"/>
            <a:ext cx="8436192" cy="2538493"/>
          </a:xfrm>
          <a:prstGeom prst="rect">
            <a:avLst/>
          </a:prstGeom>
          <a:noFill/>
        </p:spPr>
        <p:txBody>
          <a:bodyPr wrap="square" rtlCol="0">
            <a:spAutoFit/>
          </a:bodyPr>
          <a:lstStyle/>
          <a:p>
            <a:r>
              <a:rPr lang="en-GB" sz="2000" dirty="0"/>
              <a:t>Inclusive leaders get the best out of all their people, helping their </a:t>
            </a:r>
          </a:p>
          <a:p>
            <a:r>
              <a:rPr lang="en-GB" sz="2000" dirty="0"/>
              <a:t>organisations to succeed in today’s complex, diverse national and </a:t>
            </a:r>
          </a:p>
          <a:p>
            <a:r>
              <a:rPr lang="en-GB" sz="2000" dirty="0"/>
              <a:t>global environment.</a:t>
            </a:r>
          </a:p>
          <a:p>
            <a:r>
              <a:rPr lang="en-GB" sz="2000" dirty="0"/>
              <a:t> </a:t>
            </a:r>
          </a:p>
          <a:p>
            <a:r>
              <a:rPr lang="en-GB" sz="2000" dirty="0"/>
              <a:t>By building strong relationships and diverse teams, inclusive leaders </a:t>
            </a:r>
          </a:p>
          <a:p>
            <a:r>
              <a:rPr lang="en-GB" sz="2000" dirty="0"/>
              <a:t>are able to increase productivity, performance, innovation and engagement with staff and customers.</a:t>
            </a:r>
          </a:p>
          <a:p>
            <a:pPr lvl="1"/>
            <a:endParaRPr lang="en-GB" dirty="0"/>
          </a:p>
        </p:txBody>
      </p:sp>
      <p:pic>
        <p:nvPicPr>
          <p:cNvPr id="4" name="Picture 3" descr="A close up of a piece of paper&#10;&#10;Description automatically generated">
            <a:extLst>
              <a:ext uri="{FF2B5EF4-FFF2-40B4-BE49-F238E27FC236}">
                <a16:creationId xmlns:a16="http://schemas.microsoft.com/office/drawing/2014/main" id="{E5E1AF9D-2521-4CC7-82E0-3F7D6C714FFC}"/>
              </a:ext>
            </a:extLst>
          </p:cNvPr>
          <p:cNvPicPr>
            <a:picLocks noChangeAspect="1"/>
          </p:cNvPicPr>
          <p:nvPr/>
        </p:nvPicPr>
        <p:blipFill>
          <a:blip r:embed="rId2"/>
          <a:stretch>
            <a:fillRect/>
          </a:stretch>
        </p:blipFill>
        <p:spPr>
          <a:xfrm>
            <a:off x="221957" y="5675273"/>
            <a:ext cx="2560542" cy="1182727"/>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1329361" y="383169"/>
            <a:ext cx="6877050" cy="508000"/>
          </a:xfrm>
        </p:spPr>
        <p:txBody>
          <a:bodyPr/>
          <a:lstStyle/>
          <a:p>
            <a:pPr marL="87313" indent="3175"/>
            <a:r>
              <a:rPr lang="en-US" dirty="0">
                <a:solidFill>
                  <a:schemeClr val="accent5">
                    <a:lumMod val="75000"/>
                  </a:schemeClr>
                </a:solidFill>
              </a:rPr>
              <a:t>Inclusion – the essential dimension for today’s leaders</a:t>
            </a:r>
          </a:p>
        </p:txBody>
      </p:sp>
      <p:sp>
        <p:nvSpPr>
          <p:cNvPr id="3" name="TextBox 2"/>
          <p:cNvSpPr txBox="1"/>
          <p:nvPr/>
        </p:nvSpPr>
        <p:spPr>
          <a:xfrm>
            <a:off x="518556" y="1503651"/>
            <a:ext cx="8144511" cy="3754874"/>
          </a:xfrm>
          <a:prstGeom prst="rect">
            <a:avLst/>
          </a:prstGeom>
          <a:noFill/>
        </p:spPr>
        <p:txBody>
          <a:bodyPr wrap="square" rtlCol="0">
            <a:spAutoFit/>
          </a:bodyPr>
          <a:lstStyle/>
          <a:p>
            <a:r>
              <a:rPr lang="en-GB" sz="2000" dirty="0"/>
              <a:t>Leading inclusively – motivating and inspiring not only those that are similar to yourself but also those who are different – prepares a leader to excel and meet the realities and challenges facing organisations today.  </a:t>
            </a:r>
          </a:p>
          <a:p>
            <a:endParaRPr lang="en-GB" sz="2000" dirty="0"/>
          </a:p>
          <a:p>
            <a:r>
              <a:rPr lang="en-GB" sz="2000" dirty="0"/>
              <a:t>Unless leaders are able to work effectively across multiple differences, organisations risk only getting the best performance, ideas and potential from a fraction of the available workforce or failing to win and keep customers and clients or establish effective working relationships across different organisational boundaries and with different stakeholders.</a:t>
            </a:r>
          </a:p>
          <a:p>
            <a:endParaRPr lang="en-US" dirty="0"/>
          </a:p>
        </p:txBody>
      </p:sp>
      <p:pic>
        <p:nvPicPr>
          <p:cNvPr id="5" name="Picture 4" descr="A close up of a piece of paper&#10;&#10;Description automatically generated">
            <a:extLst>
              <a:ext uri="{FF2B5EF4-FFF2-40B4-BE49-F238E27FC236}">
                <a16:creationId xmlns:a16="http://schemas.microsoft.com/office/drawing/2014/main" id="{445F850E-49DD-45F3-BD23-CE1E1D3D4502}"/>
              </a:ext>
            </a:extLst>
          </p:cNvPr>
          <p:cNvPicPr>
            <a:picLocks noChangeAspect="1"/>
          </p:cNvPicPr>
          <p:nvPr/>
        </p:nvPicPr>
        <p:blipFill>
          <a:blip r:embed="rId2"/>
          <a:stretch>
            <a:fillRect/>
          </a:stretch>
        </p:blipFill>
        <p:spPr>
          <a:xfrm>
            <a:off x="208894" y="5675273"/>
            <a:ext cx="2560542" cy="1182727"/>
          </a:xfrm>
          <a:prstGeom prst="rect">
            <a:avLst/>
          </a:prstGeom>
        </p:spPr>
      </p:pic>
    </p:spTree>
    <p:extLst>
      <p:ext uri="{BB962C8B-B14F-4D97-AF65-F5344CB8AC3E}">
        <p14:creationId xmlns:p14="http://schemas.microsoft.com/office/powerpoint/2010/main" val="1887430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4"/>
          </p:nvPr>
        </p:nvSpPr>
        <p:spPr>
          <a:xfrm>
            <a:off x="538826" y="782238"/>
            <a:ext cx="8150911" cy="508000"/>
          </a:xfrm>
        </p:spPr>
        <p:txBody>
          <a:bodyPr/>
          <a:lstStyle/>
          <a:p>
            <a:r>
              <a:rPr lang="en-GB" dirty="0">
                <a:solidFill>
                  <a:schemeClr val="accent5">
                    <a:lumMod val="75000"/>
                  </a:schemeClr>
                </a:solidFill>
              </a:rPr>
              <a:t>3 key competencies of a great inclusive leader</a:t>
            </a:r>
          </a:p>
        </p:txBody>
      </p:sp>
      <p:sp>
        <p:nvSpPr>
          <p:cNvPr id="2" name="TextBox 1"/>
          <p:cNvSpPr txBox="1"/>
          <p:nvPr/>
        </p:nvSpPr>
        <p:spPr>
          <a:xfrm>
            <a:off x="454721" y="1521700"/>
            <a:ext cx="8307082" cy="923330"/>
          </a:xfrm>
          <a:prstGeom prst="rect">
            <a:avLst/>
          </a:prstGeom>
          <a:noFill/>
        </p:spPr>
        <p:txBody>
          <a:bodyPr wrap="none" rtlCol="0">
            <a:spAutoFit/>
          </a:bodyPr>
          <a:lstStyle/>
          <a:p>
            <a:r>
              <a:rPr lang="en-GB" dirty="0"/>
              <a:t>In our 2011 research, ‘Inclusive Leadership – from pioneer to mainstream’ we</a:t>
            </a:r>
          </a:p>
          <a:p>
            <a:r>
              <a:rPr lang="en-GB" dirty="0"/>
              <a:t>identified the essential skills, knowledge and behaviours of inclusive leadership. </a:t>
            </a:r>
          </a:p>
          <a:p>
            <a:r>
              <a:rPr lang="en-GB" dirty="0"/>
              <a:t>We have translated these into three core inclusive leadership competencies. </a:t>
            </a:r>
            <a:endParaRPr lang="en-US" dirty="0"/>
          </a:p>
        </p:txBody>
      </p:sp>
      <p:graphicFrame>
        <p:nvGraphicFramePr>
          <p:cNvPr id="3" name="Diagram 2"/>
          <p:cNvGraphicFramePr/>
          <p:nvPr>
            <p:extLst>
              <p:ext uri="{D42A27DB-BD31-4B8C-83A1-F6EECF244321}">
                <p14:modId xmlns:p14="http://schemas.microsoft.com/office/powerpoint/2010/main" val="2663967113"/>
              </p:ext>
            </p:extLst>
          </p:nvPr>
        </p:nvGraphicFramePr>
        <p:xfrm>
          <a:off x="1537093" y="2594038"/>
          <a:ext cx="6744759" cy="4170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descr="A close up of a piece of paper&#10;&#10;Description automatically generated">
            <a:extLst>
              <a:ext uri="{FF2B5EF4-FFF2-40B4-BE49-F238E27FC236}">
                <a16:creationId xmlns:a16="http://schemas.microsoft.com/office/drawing/2014/main" id="{DAF06155-2C5F-4931-B4AB-D1D3BD388480}"/>
              </a:ext>
            </a:extLst>
          </p:cNvPr>
          <p:cNvPicPr>
            <a:picLocks noChangeAspect="1"/>
          </p:cNvPicPr>
          <p:nvPr/>
        </p:nvPicPr>
        <p:blipFill>
          <a:blip r:embed="rId7"/>
          <a:stretch>
            <a:fillRect/>
          </a:stretch>
        </p:blipFill>
        <p:spPr>
          <a:xfrm>
            <a:off x="256822" y="5582090"/>
            <a:ext cx="2560542" cy="1182727"/>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509BD76B-49E8-4E53-B337-259C30BC39D6}"/>
              </a:ext>
            </a:extLst>
          </p:cNvPr>
          <p:cNvGraphicFramePr>
            <a:graphicFrameLocks noGrp="1"/>
          </p:cNvGraphicFramePr>
          <p:nvPr>
            <p:extLst>
              <p:ext uri="{D42A27DB-BD31-4B8C-83A1-F6EECF244321}">
                <p14:modId xmlns:p14="http://schemas.microsoft.com/office/powerpoint/2010/main" val="3117032927"/>
              </p:ext>
            </p:extLst>
          </p:nvPr>
        </p:nvGraphicFramePr>
        <p:xfrm>
          <a:off x="311957" y="488043"/>
          <a:ext cx="2732616" cy="3997960"/>
        </p:xfrm>
        <a:graphic>
          <a:graphicData uri="http://schemas.openxmlformats.org/drawingml/2006/table">
            <a:tbl>
              <a:tblPr firstRow="1" bandRow="1">
                <a:tableStyleId>{5C22544A-7EE6-4342-B048-85BDC9FD1C3A}</a:tableStyleId>
              </a:tblPr>
              <a:tblGrid>
                <a:gridCol w="2732616">
                  <a:extLst>
                    <a:ext uri="{9D8B030D-6E8A-4147-A177-3AD203B41FA5}">
                      <a16:colId xmlns:a16="http://schemas.microsoft.com/office/drawing/2014/main" val="1913517160"/>
                    </a:ext>
                  </a:extLst>
                </a:gridCol>
              </a:tblGrid>
              <a:tr h="0">
                <a:tc>
                  <a:txBody>
                    <a:bodyPr/>
                    <a:lstStyle/>
                    <a:p>
                      <a:r>
                        <a:rPr lang="en-US" sz="1600" dirty="0"/>
                        <a:t>Adaptability</a:t>
                      </a:r>
                    </a:p>
                  </a:txBody>
                  <a:tcPr>
                    <a:lnB w="38100" cmpd="sng">
                      <a:noFill/>
                    </a:lnB>
                    <a:solidFill>
                      <a:srgbClr val="46C1BE"/>
                    </a:solidFill>
                  </a:tcPr>
                </a:tc>
                <a:extLst>
                  <a:ext uri="{0D108BD9-81ED-4DB2-BD59-A6C34878D82A}">
                    <a16:rowId xmlns:a16="http://schemas.microsoft.com/office/drawing/2014/main" val="22626467"/>
                  </a:ext>
                </a:extLst>
              </a:tr>
              <a:tr h="370840">
                <a:tc>
                  <a:txBody>
                    <a:bodyPr/>
                    <a:lstStyle/>
                    <a:p>
                      <a:pPr marL="342900" lvl="0" indent="-342900">
                        <a:spcAft>
                          <a:spcPts val="0"/>
                        </a:spcAft>
                        <a:buFont typeface="Symbol"/>
                        <a:buChar char=""/>
                      </a:pPr>
                      <a:r>
                        <a:rPr lang="en-GB" sz="1200" dirty="0">
                          <a:effectLst/>
                          <a:latin typeface="Calibri"/>
                          <a:ea typeface="Calibri"/>
                          <a:cs typeface="Times New Roman"/>
                        </a:rPr>
                        <a:t>Highly aware of differences and similarities amongst the people you work with, regarding this as a strength and opportunity</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46C1BE"/>
                    </a:solidFill>
                  </a:tcPr>
                </a:tc>
                <a:extLst>
                  <a:ext uri="{0D108BD9-81ED-4DB2-BD59-A6C34878D82A}">
                    <a16:rowId xmlns:a16="http://schemas.microsoft.com/office/drawing/2014/main" val="4092913208"/>
                  </a:ext>
                </a:extLst>
              </a:tr>
              <a:tr h="370840">
                <a:tc>
                  <a:txBody>
                    <a:bodyPr/>
                    <a:lstStyle/>
                    <a:p>
                      <a:pPr marL="342900" lvl="0" indent="-342900">
                        <a:spcAft>
                          <a:spcPts val="0"/>
                        </a:spcAft>
                        <a:buFont typeface="Symbol"/>
                        <a:buChar char=""/>
                      </a:pPr>
                      <a:r>
                        <a:rPr lang="en-GB" sz="1200" dirty="0">
                          <a:effectLst/>
                          <a:latin typeface="Calibri"/>
                          <a:ea typeface="Calibri"/>
                          <a:cs typeface="Times New Roman"/>
                        </a:rPr>
                        <a:t>Seeks out ways of adapting organisational systems and processes that do not support inclusion </a:t>
                      </a: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6C1BE"/>
                    </a:solidFill>
                  </a:tcPr>
                </a:tc>
                <a:extLst>
                  <a:ext uri="{0D108BD9-81ED-4DB2-BD59-A6C34878D82A}">
                    <a16:rowId xmlns:a16="http://schemas.microsoft.com/office/drawing/2014/main" val="4109346547"/>
                  </a:ext>
                </a:extLst>
              </a:tr>
              <a:tr h="370840">
                <a:tc>
                  <a:txBody>
                    <a:bodyPr/>
                    <a:lstStyle/>
                    <a:p>
                      <a:pPr marL="342900" lvl="0" indent="-342900">
                        <a:spcAft>
                          <a:spcPts val="0"/>
                        </a:spcAft>
                        <a:buFont typeface="Symbol"/>
                        <a:buChar char=""/>
                      </a:pPr>
                      <a:r>
                        <a:rPr lang="en-GB" sz="1200" dirty="0">
                          <a:effectLst/>
                          <a:latin typeface="Calibri"/>
                          <a:ea typeface="Calibri"/>
                          <a:cs typeface="Times New Roman"/>
                        </a:rPr>
                        <a:t>Capable of adapting to and leading different &amp; flexible approaches to work organisation </a:t>
                      </a: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6C1BE"/>
                    </a:solidFill>
                  </a:tcPr>
                </a:tc>
                <a:extLst>
                  <a:ext uri="{0D108BD9-81ED-4DB2-BD59-A6C34878D82A}">
                    <a16:rowId xmlns:a16="http://schemas.microsoft.com/office/drawing/2014/main" val="936338046"/>
                  </a:ext>
                </a:extLst>
              </a:tr>
              <a:tr h="370840">
                <a:tc>
                  <a:txBody>
                    <a:bodyPr/>
                    <a:lstStyle/>
                    <a:p>
                      <a:pPr marL="342900" lvl="0" indent="-342900">
                        <a:spcAft>
                          <a:spcPts val="0"/>
                        </a:spcAft>
                        <a:buFont typeface="Symbol"/>
                        <a:buChar char=""/>
                      </a:pPr>
                      <a:r>
                        <a:rPr lang="en-GB" sz="1200" dirty="0">
                          <a:effectLst/>
                          <a:latin typeface="Calibri"/>
                          <a:ea typeface="Calibri"/>
                          <a:cs typeface="Times New Roman"/>
                        </a:rPr>
                        <a:t>Capable of flexing your own style &amp; behaviours to match different styles and cultures of others </a:t>
                      </a: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6C1BE"/>
                    </a:solidFill>
                  </a:tcPr>
                </a:tc>
                <a:extLst>
                  <a:ext uri="{0D108BD9-81ED-4DB2-BD59-A6C34878D82A}">
                    <a16:rowId xmlns:a16="http://schemas.microsoft.com/office/drawing/2014/main" val="1225780591"/>
                  </a:ext>
                </a:extLst>
              </a:tr>
              <a:tr h="370840">
                <a:tc>
                  <a:txBody>
                    <a:bodyPr/>
                    <a:lstStyle/>
                    <a:p>
                      <a:pPr marL="342900" lvl="0" indent="-342900">
                        <a:spcAft>
                          <a:spcPts val="0"/>
                        </a:spcAft>
                        <a:buFont typeface="Symbol"/>
                        <a:buChar char=""/>
                      </a:pPr>
                      <a:r>
                        <a:rPr lang="en-GB" sz="1200" dirty="0">
                          <a:effectLst/>
                          <a:latin typeface="Calibri"/>
                          <a:ea typeface="Calibri"/>
                          <a:cs typeface="Times New Roman"/>
                        </a:rPr>
                        <a:t>Seeks out ways of adapting organisational systems and processes that do not support inclusion</a:t>
                      </a: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6C1BE"/>
                    </a:solidFill>
                  </a:tcPr>
                </a:tc>
                <a:extLst>
                  <a:ext uri="{0D108BD9-81ED-4DB2-BD59-A6C34878D82A}">
                    <a16:rowId xmlns:a16="http://schemas.microsoft.com/office/drawing/2014/main" val="922038988"/>
                  </a:ext>
                </a:extLst>
              </a:tr>
              <a:tr h="370840">
                <a:tc>
                  <a:txBody>
                    <a:bodyPr/>
                    <a:lstStyle/>
                    <a:p>
                      <a:endParaRPr lang="en-US" sz="1200" dirty="0"/>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6C1BE"/>
                    </a:solidFill>
                  </a:tcPr>
                </a:tc>
                <a:extLst>
                  <a:ext uri="{0D108BD9-81ED-4DB2-BD59-A6C34878D82A}">
                    <a16:rowId xmlns:a16="http://schemas.microsoft.com/office/drawing/2014/main" val="617153125"/>
                  </a:ext>
                </a:extLst>
              </a:tr>
            </a:tbl>
          </a:graphicData>
        </a:graphic>
      </p:graphicFrame>
      <p:graphicFrame>
        <p:nvGraphicFramePr>
          <p:cNvPr id="6" name="Table 5">
            <a:extLst>
              <a:ext uri="{FF2B5EF4-FFF2-40B4-BE49-F238E27FC236}">
                <a16:creationId xmlns:a16="http://schemas.microsoft.com/office/drawing/2014/main" id="{F91AD1E7-B501-4FBB-B0D1-0FDE84F144F9}"/>
              </a:ext>
            </a:extLst>
          </p:cNvPr>
          <p:cNvGraphicFramePr>
            <a:graphicFrameLocks noGrp="1"/>
          </p:cNvGraphicFramePr>
          <p:nvPr>
            <p:extLst>
              <p:ext uri="{D42A27DB-BD31-4B8C-83A1-F6EECF244321}">
                <p14:modId xmlns:p14="http://schemas.microsoft.com/office/powerpoint/2010/main" val="681279307"/>
              </p:ext>
            </p:extLst>
          </p:nvPr>
        </p:nvGraphicFramePr>
        <p:xfrm>
          <a:off x="3278001" y="488043"/>
          <a:ext cx="2732616" cy="4541520"/>
        </p:xfrm>
        <a:graphic>
          <a:graphicData uri="http://schemas.openxmlformats.org/drawingml/2006/table">
            <a:tbl>
              <a:tblPr firstRow="1" bandRow="1">
                <a:tableStyleId>{5C22544A-7EE6-4342-B048-85BDC9FD1C3A}</a:tableStyleId>
              </a:tblPr>
              <a:tblGrid>
                <a:gridCol w="2732616">
                  <a:extLst>
                    <a:ext uri="{9D8B030D-6E8A-4147-A177-3AD203B41FA5}">
                      <a16:colId xmlns:a16="http://schemas.microsoft.com/office/drawing/2014/main" val="83169187"/>
                    </a:ext>
                  </a:extLst>
                </a:gridCol>
              </a:tblGrid>
              <a:tr h="0">
                <a:tc>
                  <a:txBody>
                    <a:bodyPr/>
                    <a:lstStyle/>
                    <a:p>
                      <a:r>
                        <a:rPr lang="en-US" sz="1600" dirty="0"/>
                        <a:t>Developing diverse talent</a:t>
                      </a:r>
                    </a:p>
                  </a:txBody>
                  <a:tcPr>
                    <a:lnB w="38100" cmpd="sng">
                      <a:noFill/>
                    </a:lnB>
                    <a:solidFill>
                      <a:schemeClr val="bg2">
                        <a:lumMod val="50000"/>
                      </a:schemeClr>
                    </a:solidFill>
                  </a:tcPr>
                </a:tc>
                <a:extLst>
                  <a:ext uri="{0D108BD9-81ED-4DB2-BD59-A6C34878D82A}">
                    <a16:rowId xmlns:a16="http://schemas.microsoft.com/office/drawing/2014/main" val="705234720"/>
                  </a:ext>
                </a:extLst>
              </a:tr>
              <a:tr h="370840">
                <a:tc>
                  <a:txBody>
                    <a:bodyPr/>
                    <a:lstStyle/>
                    <a:p>
                      <a:pPr marL="342900" lvl="0" indent="-342900">
                        <a:spcAft>
                          <a:spcPts val="0"/>
                        </a:spcAft>
                        <a:buFont typeface="Symbol"/>
                        <a:buChar char=""/>
                      </a:pPr>
                      <a:r>
                        <a:rPr lang="en-GB" sz="1200" dirty="0">
                          <a:effectLst/>
                          <a:latin typeface="Calibri"/>
                          <a:ea typeface="Calibri"/>
                          <a:cs typeface="Times New Roman"/>
                        </a:rPr>
                        <a:t>Understands the importance of diversity in maximising team &amp; organisational performance</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2">
                        <a:lumMod val="85000"/>
                      </a:schemeClr>
                    </a:solidFill>
                  </a:tcPr>
                </a:tc>
                <a:extLst>
                  <a:ext uri="{0D108BD9-81ED-4DB2-BD59-A6C34878D82A}">
                    <a16:rowId xmlns:a16="http://schemas.microsoft.com/office/drawing/2014/main" val="231744638"/>
                  </a:ext>
                </a:extLst>
              </a:tr>
              <a:tr h="370840">
                <a:tc>
                  <a:txBody>
                    <a:bodyPr/>
                    <a:lstStyle/>
                    <a:p>
                      <a:pPr marL="342900" lvl="0" indent="-342900">
                        <a:spcAft>
                          <a:spcPts val="0"/>
                        </a:spcAft>
                        <a:buFont typeface="Symbol"/>
                        <a:buChar char=""/>
                      </a:pPr>
                      <a:r>
                        <a:rPr lang="en-GB" sz="1200" dirty="0">
                          <a:effectLst/>
                          <a:latin typeface="Calibri"/>
                          <a:ea typeface="Calibri"/>
                          <a:cs typeface="Times New Roman"/>
                        </a:rPr>
                        <a:t>Aware of your own role and take responsibility for seeking out and supporting the development of the best talent from a range of backgrounds </a:t>
                      </a: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lumMod val="85000"/>
                      </a:schemeClr>
                    </a:solidFill>
                  </a:tcPr>
                </a:tc>
                <a:extLst>
                  <a:ext uri="{0D108BD9-81ED-4DB2-BD59-A6C34878D82A}">
                    <a16:rowId xmlns:a16="http://schemas.microsoft.com/office/drawing/2014/main" val="877779958"/>
                  </a:ext>
                </a:extLst>
              </a:tr>
              <a:tr h="370840">
                <a:tc>
                  <a:txBody>
                    <a:bodyPr/>
                    <a:lstStyle/>
                    <a:p>
                      <a:pPr marL="342900" lvl="0" indent="-342900">
                        <a:spcAft>
                          <a:spcPts val="0"/>
                        </a:spcAft>
                        <a:buFont typeface="Symbol"/>
                        <a:buChar char=""/>
                      </a:pPr>
                      <a:r>
                        <a:rPr lang="en-GB" sz="1200" dirty="0">
                          <a:effectLst/>
                          <a:latin typeface="Calibri"/>
                          <a:ea typeface="Calibri"/>
                          <a:cs typeface="Times New Roman"/>
                        </a:rPr>
                        <a:t>Provides mentoring, coaching and sponsorship of diverse talent tailored to the individual’s needs </a:t>
                      </a: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lumMod val="85000"/>
                      </a:schemeClr>
                    </a:solidFill>
                  </a:tcPr>
                </a:tc>
                <a:extLst>
                  <a:ext uri="{0D108BD9-81ED-4DB2-BD59-A6C34878D82A}">
                    <a16:rowId xmlns:a16="http://schemas.microsoft.com/office/drawing/2014/main" val="1318580885"/>
                  </a:ext>
                </a:extLst>
              </a:tr>
              <a:tr h="370840">
                <a:tc>
                  <a:txBody>
                    <a:bodyPr/>
                    <a:lstStyle/>
                    <a:p>
                      <a:pPr marL="342900" lvl="0" indent="-342900">
                        <a:spcAft>
                          <a:spcPts val="0"/>
                        </a:spcAft>
                        <a:buFont typeface="Symbol"/>
                        <a:buChar char=""/>
                      </a:pPr>
                      <a:r>
                        <a:rPr lang="en-GB" sz="1200" dirty="0">
                          <a:effectLst/>
                          <a:latin typeface="Calibri"/>
                          <a:ea typeface="Calibri"/>
                          <a:cs typeface="Times New Roman"/>
                        </a:rPr>
                        <a:t>Is constructive and supportive to others, enabling them to improve their impact and performance, increase their visibility and networks and reach their career goals </a:t>
                      </a: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lumMod val="85000"/>
                      </a:schemeClr>
                    </a:solidFill>
                  </a:tcPr>
                </a:tc>
                <a:extLst>
                  <a:ext uri="{0D108BD9-81ED-4DB2-BD59-A6C34878D82A}">
                    <a16:rowId xmlns:a16="http://schemas.microsoft.com/office/drawing/2014/main" val="2626068487"/>
                  </a:ext>
                </a:extLst>
              </a:tr>
              <a:tr h="378071">
                <a:tc>
                  <a:txBody>
                    <a:bodyPr/>
                    <a:lstStyle/>
                    <a:p>
                      <a:pPr marL="342900" lvl="0" indent="-342900">
                        <a:spcAft>
                          <a:spcPts val="0"/>
                        </a:spcAft>
                        <a:buFont typeface="Symbol"/>
                        <a:buChar char=""/>
                      </a:pPr>
                      <a:r>
                        <a:rPr lang="en-GB" sz="1200" dirty="0">
                          <a:effectLst/>
                          <a:latin typeface="Calibri"/>
                          <a:ea typeface="Calibri"/>
                          <a:cs typeface="Times New Roman"/>
                        </a:rPr>
                        <a:t>Has open, non-judgemental career conversations with others, seeking to understand how their career aspirations can fit with the context of their (sometimes changing) personal lives</a:t>
                      </a: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lumMod val="85000"/>
                      </a:schemeClr>
                    </a:solidFill>
                  </a:tcPr>
                </a:tc>
                <a:extLst>
                  <a:ext uri="{0D108BD9-81ED-4DB2-BD59-A6C34878D82A}">
                    <a16:rowId xmlns:a16="http://schemas.microsoft.com/office/drawing/2014/main" val="3871739681"/>
                  </a:ext>
                </a:extLst>
              </a:tr>
            </a:tbl>
          </a:graphicData>
        </a:graphic>
      </p:graphicFrame>
      <p:graphicFrame>
        <p:nvGraphicFramePr>
          <p:cNvPr id="7" name="Table 6">
            <a:extLst>
              <a:ext uri="{FF2B5EF4-FFF2-40B4-BE49-F238E27FC236}">
                <a16:creationId xmlns:a16="http://schemas.microsoft.com/office/drawing/2014/main" id="{9EE0BAFB-4658-4E8D-9AC9-3EE0C6630BB6}"/>
              </a:ext>
            </a:extLst>
          </p:cNvPr>
          <p:cNvGraphicFramePr>
            <a:graphicFrameLocks noGrp="1"/>
          </p:cNvGraphicFramePr>
          <p:nvPr>
            <p:extLst>
              <p:ext uri="{D42A27DB-BD31-4B8C-83A1-F6EECF244321}">
                <p14:modId xmlns:p14="http://schemas.microsoft.com/office/powerpoint/2010/main" val="3740555770"/>
              </p:ext>
            </p:extLst>
          </p:nvPr>
        </p:nvGraphicFramePr>
        <p:xfrm>
          <a:off x="6244045" y="488043"/>
          <a:ext cx="2732616" cy="5334000"/>
        </p:xfrm>
        <a:graphic>
          <a:graphicData uri="http://schemas.openxmlformats.org/drawingml/2006/table">
            <a:tbl>
              <a:tblPr firstRow="1" bandRow="1">
                <a:tableStyleId>{5C22544A-7EE6-4342-B048-85BDC9FD1C3A}</a:tableStyleId>
              </a:tblPr>
              <a:tblGrid>
                <a:gridCol w="2732616">
                  <a:extLst>
                    <a:ext uri="{9D8B030D-6E8A-4147-A177-3AD203B41FA5}">
                      <a16:colId xmlns:a16="http://schemas.microsoft.com/office/drawing/2014/main" val="1810850661"/>
                    </a:ext>
                  </a:extLst>
                </a:gridCol>
              </a:tblGrid>
              <a:tr h="286113">
                <a:tc>
                  <a:txBody>
                    <a:bodyPr/>
                    <a:lstStyle/>
                    <a:p>
                      <a:r>
                        <a:rPr lang="en-US" sz="1600" dirty="0"/>
                        <a:t>Building inclusive relationships</a:t>
                      </a:r>
                    </a:p>
                  </a:txBody>
                  <a:tcPr>
                    <a:lnB w="38100" cmpd="sng">
                      <a:noFill/>
                    </a:lnB>
                    <a:solidFill>
                      <a:schemeClr val="accent5">
                        <a:lumMod val="60000"/>
                        <a:lumOff val="40000"/>
                      </a:schemeClr>
                    </a:solidFill>
                  </a:tcPr>
                </a:tc>
                <a:extLst>
                  <a:ext uri="{0D108BD9-81ED-4DB2-BD59-A6C34878D82A}">
                    <a16:rowId xmlns:a16="http://schemas.microsoft.com/office/drawing/2014/main" val="1365788035"/>
                  </a:ext>
                </a:extLst>
              </a:tr>
              <a:tr h="370840">
                <a:tc>
                  <a:txBody>
                    <a:bodyPr/>
                    <a:lstStyle/>
                    <a:p>
                      <a:pPr marL="342900" lvl="0" indent="-342900">
                        <a:spcAft>
                          <a:spcPts val="0"/>
                        </a:spcAft>
                        <a:buFont typeface="Symbol"/>
                        <a:buChar char=""/>
                      </a:pPr>
                      <a:r>
                        <a:rPr lang="en-GB" sz="1200" dirty="0">
                          <a:effectLst/>
                          <a:latin typeface="Calibri"/>
                          <a:ea typeface="Calibri"/>
                          <a:cs typeface="Times New Roman"/>
                        </a:rPr>
                        <a:t>Demonstrates a genuine interest in and respect of differences in other people. Values time spent in getting to know the different drivers, aspirations &amp; development needs of individual team members</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2933557525"/>
                  </a:ext>
                </a:extLst>
              </a:tr>
              <a:tr h="370840">
                <a:tc>
                  <a:txBody>
                    <a:bodyPr/>
                    <a:lstStyle/>
                    <a:p>
                      <a:pPr marL="342900" lvl="0" indent="-342900">
                        <a:spcAft>
                          <a:spcPts val="0"/>
                        </a:spcAft>
                        <a:buFont typeface="Symbol"/>
                        <a:buChar char=""/>
                      </a:pPr>
                      <a:r>
                        <a:rPr lang="en-GB" sz="1200" dirty="0">
                          <a:effectLst/>
                          <a:latin typeface="Calibri"/>
                          <a:ea typeface="Calibri"/>
                          <a:cs typeface="Times New Roman"/>
                        </a:rPr>
                        <a:t>Aware of your own biases and preferences and capable of minimising the impact of these in leading others, building relationships and making decisions</a:t>
                      </a: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3625436707"/>
                  </a:ext>
                </a:extLst>
              </a:tr>
              <a:tr h="370840">
                <a:tc>
                  <a:txBody>
                    <a:bodyPr/>
                    <a:lstStyle/>
                    <a:p>
                      <a:pPr marL="342900" lvl="0" indent="-342900">
                        <a:spcAft>
                          <a:spcPts val="0"/>
                        </a:spcAft>
                        <a:buFont typeface="Symbol"/>
                        <a:buChar char=""/>
                      </a:pPr>
                      <a:r>
                        <a:rPr lang="en-GB" sz="1200">
                          <a:effectLst/>
                          <a:latin typeface="Calibri"/>
                          <a:ea typeface="Calibri"/>
                          <a:cs typeface="Times New Roman"/>
                        </a:rPr>
                        <a:t>Does not let hierarchy be a barrier in forming an honest and open working relationship</a:t>
                      </a: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2821569503"/>
                  </a:ext>
                </a:extLst>
              </a:tr>
              <a:tr h="370840">
                <a:tc>
                  <a:txBody>
                    <a:bodyPr/>
                    <a:lstStyle/>
                    <a:p>
                      <a:pPr marL="342900" lvl="0" indent="-342900">
                        <a:spcAft>
                          <a:spcPts val="0"/>
                        </a:spcAft>
                        <a:buFont typeface="Symbol"/>
                        <a:buChar char=""/>
                      </a:pPr>
                      <a:r>
                        <a:rPr lang="en-GB" sz="1200" dirty="0">
                          <a:effectLst/>
                          <a:latin typeface="Calibri"/>
                          <a:ea typeface="Calibri"/>
                          <a:cs typeface="Times New Roman"/>
                        </a:rPr>
                        <a:t>Being trusting of others, trustworthy and honest – avoiding saying one thing but doing another</a:t>
                      </a: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36409625"/>
                  </a:ext>
                </a:extLst>
              </a:tr>
              <a:tr h="378071">
                <a:tc>
                  <a:txBody>
                    <a:bodyPr/>
                    <a:lstStyle/>
                    <a:p>
                      <a:pPr marL="342900" lvl="0" indent="-342900">
                        <a:spcAft>
                          <a:spcPts val="0"/>
                        </a:spcAft>
                        <a:buFont typeface="Symbol"/>
                        <a:buChar char=""/>
                      </a:pPr>
                      <a:r>
                        <a:rPr lang="en-GB" sz="1200" dirty="0">
                          <a:effectLst/>
                          <a:latin typeface="Calibri"/>
                          <a:ea typeface="Calibri"/>
                          <a:cs typeface="Times New Roman"/>
                        </a:rPr>
                        <a:t>Creates an environment where individuals feel safe, motivated and empowered to go the extra mile, make improvements and be innovative</a:t>
                      </a: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849965860"/>
                  </a:ext>
                </a:extLst>
              </a:tr>
              <a:tr h="273569">
                <a:tc>
                  <a:txBody>
                    <a:bodyPr/>
                    <a:lstStyle/>
                    <a:p>
                      <a:pPr marL="342900" lvl="0" indent="-342900">
                        <a:spcAft>
                          <a:spcPts val="0"/>
                        </a:spcAft>
                        <a:buFont typeface="Symbol"/>
                        <a:buChar char=""/>
                      </a:pPr>
                      <a:r>
                        <a:rPr lang="en-GB" sz="1200" dirty="0">
                          <a:effectLst/>
                          <a:latin typeface="Calibri"/>
                          <a:ea typeface="Calibri"/>
                          <a:cs typeface="Times New Roman"/>
                        </a:rPr>
                        <a:t>Constructively and appropriately challenges behaviours and actions in others that do not support inclusion</a:t>
                      </a: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28415064"/>
                  </a:ext>
                </a:extLst>
              </a:tr>
            </a:tbl>
          </a:graphicData>
        </a:graphic>
      </p:graphicFrame>
      <p:pic>
        <p:nvPicPr>
          <p:cNvPr id="9" name="Picture 8" descr="A close up of a piece of paper&#10;&#10;Description automatically generated">
            <a:extLst>
              <a:ext uri="{FF2B5EF4-FFF2-40B4-BE49-F238E27FC236}">
                <a16:creationId xmlns:a16="http://schemas.microsoft.com/office/drawing/2014/main" id="{FAACDF93-639B-4795-9D6D-95A435EE1134}"/>
              </a:ext>
            </a:extLst>
          </p:cNvPr>
          <p:cNvPicPr>
            <a:picLocks noChangeAspect="1"/>
          </p:cNvPicPr>
          <p:nvPr/>
        </p:nvPicPr>
        <p:blipFill>
          <a:blip r:embed="rId2"/>
          <a:stretch>
            <a:fillRect/>
          </a:stretch>
        </p:blipFill>
        <p:spPr>
          <a:xfrm>
            <a:off x="311957" y="5675273"/>
            <a:ext cx="2560542" cy="1182727"/>
          </a:xfrm>
          <a:prstGeom prst="rect">
            <a:avLst/>
          </a:prstGeom>
        </p:spPr>
      </p:pic>
    </p:spTree>
    <p:extLst>
      <p:ext uri="{BB962C8B-B14F-4D97-AF65-F5344CB8AC3E}">
        <p14:creationId xmlns:p14="http://schemas.microsoft.com/office/powerpoint/2010/main" val="956359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7"/>
          </p:nvPr>
        </p:nvSpPr>
        <p:spPr/>
        <p:txBody>
          <a:bodyPr/>
          <a:lstStyle/>
          <a:p>
            <a:r>
              <a:rPr lang="en-US" dirty="0">
                <a:solidFill>
                  <a:schemeClr val="accent5">
                    <a:lumMod val="75000"/>
                  </a:schemeClr>
                </a:solidFill>
              </a:rPr>
              <a:t>Inclusive leadership stories</a:t>
            </a:r>
          </a:p>
        </p:txBody>
      </p:sp>
      <p:sp>
        <p:nvSpPr>
          <p:cNvPr id="5" name="Text Placeholder 4"/>
          <p:cNvSpPr>
            <a:spLocks noGrp="1"/>
          </p:cNvSpPr>
          <p:nvPr>
            <p:ph type="body" sz="quarter" idx="18"/>
          </p:nvPr>
        </p:nvSpPr>
        <p:spPr>
          <a:xfrm>
            <a:off x="432283" y="1579609"/>
            <a:ext cx="8269287" cy="4394320"/>
          </a:xfrm>
        </p:spPr>
        <p:txBody>
          <a:bodyPr/>
          <a:lstStyle/>
          <a:p>
            <a:pPr marL="0" indent="0">
              <a:buNone/>
            </a:pPr>
            <a:r>
              <a:rPr lang="en-US" sz="2000" dirty="0"/>
              <a:t>Hearing from other inclusive leaders and from people who talk about their inclusive leader helps to bring the competencies to life.</a:t>
            </a:r>
          </a:p>
          <a:p>
            <a:pPr marL="0" indent="0">
              <a:buNone/>
            </a:pPr>
            <a:r>
              <a:rPr lang="en-US" sz="2000" dirty="0"/>
              <a:t>In our research, we asked: </a:t>
            </a:r>
          </a:p>
          <a:p>
            <a:pPr marL="0" indent="0">
              <a:buNone/>
            </a:pPr>
            <a:r>
              <a:rPr lang="en-US" sz="2000" dirty="0"/>
              <a:t>‘</a:t>
            </a:r>
            <a:r>
              <a:rPr lang="en-US" sz="2000" i="1" dirty="0"/>
              <a:t>Tell me about a leader that was for you, a great inclusive leader, what did she/he do that made them inclusive and stand out from other managers and leaders?</a:t>
            </a:r>
          </a:p>
          <a:p>
            <a:pPr marL="0" indent="0">
              <a:buNone/>
            </a:pPr>
            <a:r>
              <a:rPr lang="en-US" sz="2000" i="1" dirty="0"/>
              <a:t>What impact did they have on your performance and career?</a:t>
            </a:r>
          </a:p>
          <a:p>
            <a:pPr marL="0" indent="0">
              <a:buNone/>
            </a:pPr>
            <a:r>
              <a:rPr lang="en-US" sz="2000" dirty="0"/>
              <a:t>Use this question in focus groups to help build a picture of the most critical competencies for inclusive leadership in your </a:t>
            </a:r>
            <a:r>
              <a:rPr lang="en-US" sz="2000" dirty="0" err="1"/>
              <a:t>organisation</a:t>
            </a:r>
            <a:r>
              <a:rPr lang="en-US" sz="2000" dirty="0"/>
              <a:t>.</a:t>
            </a:r>
          </a:p>
          <a:p>
            <a:pPr marL="0" indent="0">
              <a:buNone/>
            </a:pPr>
            <a:endParaRPr lang="en-US" dirty="0"/>
          </a:p>
        </p:txBody>
      </p:sp>
      <p:pic>
        <p:nvPicPr>
          <p:cNvPr id="4" name="Picture 3" descr="A close up of a piece of paper&#10;&#10;Description automatically generated">
            <a:extLst>
              <a:ext uri="{FF2B5EF4-FFF2-40B4-BE49-F238E27FC236}">
                <a16:creationId xmlns:a16="http://schemas.microsoft.com/office/drawing/2014/main" id="{26641CBB-0D35-48D8-9CF8-6CB730F29DA4}"/>
              </a:ext>
            </a:extLst>
          </p:cNvPr>
          <p:cNvPicPr>
            <a:picLocks noChangeAspect="1"/>
          </p:cNvPicPr>
          <p:nvPr/>
        </p:nvPicPr>
        <p:blipFill>
          <a:blip r:embed="rId2"/>
          <a:stretch>
            <a:fillRect/>
          </a:stretch>
        </p:blipFill>
        <p:spPr>
          <a:xfrm>
            <a:off x="287272" y="5675273"/>
            <a:ext cx="2560542" cy="1182727"/>
          </a:xfrm>
          <a:prstGeom prst="rect">
            <a:avLst/>
          </a:prstGeom>
        </p:spPr>
      </p:pic>
    </p:spTree>
    <p:extLst>
      <p:ext uri="{BB962C8B-B14F-4D97-AF65-F5344CB8AC3E}">
        <p14:creationId xmlns:p14="http://schemas.microsoft.com/office/powerpoint/2010/main" val="3267564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7"/>
          </p:nvPr>
        </p:nvSpPr>
        <p:spPr>
          <a:xfrm>
            <a:off x="1982504" y="522733"/>
            <a:ext cx="6877050" cy="474662"/>
          </a:xfrm>
        </p:spPr>
        <p:txBody>
          <a:bodyPr/>
          <a:lstStyle/>
          <a:p>
            <a:r>
              <a:rPr lang="en-US" dirty="0">
                <a:solidFill>
                  <a:srgbClr val="002060"/>
                </a:solidFill>
              </a:rPr>
              <a:t>Inclusive leaders in action</a:t>
            </a:r>
          </a:p>
        </p:txBody>
      </p:sp>
      <p:sp>
        <p:nvSpPr>
          <p:cNvPr id="5" name="Rectangle 2"/>
          <p:cNvSpPr>
            <a:spLocks noChangeArrowheads="1"/>
          </p:cNvSpPr>
          <p:nvPr/>
        </p:nvSpPr>
        <p:spPr bwMode="auto">
          <a:xfrm>
            <a:off x="6353172" y="1372175"/>
            <a:ext cx="2662426" cy="1754326"/>
          </a:xfrm>
          <a:prstGeom prst="rect">
            <a:avLst/>
          </a:prstGeom>
          <a:solidFill>
            <a:srgbClr val="46C1BE"/>
          </a:solidFill>
          <a:ln>
            <a:noFill/>
          </a:ln>
          <a:effectLst>
            <a:outerShdw blurRad="63500" dist="29783" dir="3885598" algn="ctr" rotWithShape="0">
              <a:srgbClr val="3F3151">
                <a:alpha val="50000"/>
              </a:srgbClr>
            </a:outerShdw>
          </a:effectLst>
          <a:extLst>
            <a:ext uri="{91240B29-F687-4f45-9708-019B960494DF}">
              <a14:hiddenLine xmlns:a14="http://schemas.microsoft.com/office/drawing/2010/main" xmlns="" w="38100">
                <a:solidFill>
                  <a:srgbClr val="F2F2F2"/>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1" u="none" strike="noStrike" cap="none" normalizeH="0" baseline="0" dirty="0">
                <a:ln>
                  <a:noFill/>
                </a:ln>
                <a:solidFill>
                  <a:schemeClr val="tx1">
                    <a:lumMod val="75000"/>
                  </a:schemeClr>
                </a:solidFill>
                <a:effectLst/>
                <a:latin typeface="Cambria"/>
                <a:ea typeface="ÇlÇr ñæí©" charset="0"/>
              </a:rPr>
              <a:t>‘</a:t>
            </a:r>
            <a:r>
              <a:rPr kumimoji="0" lang="en-US" sz="1200" b="1" i="1" u="none" strike="noStrike" cap="none" normalizeH="0" baseline="0" dirty="0">
                <a:ln>
                  <a:noFill/>
                </a:ln>
                <a:solidFill>
                  <a:schemeClr val="tx1">
                    <a:lumMod val="75000"/>
                  </a:schemeClr>
                </a:solidFill>
                <a:effectLst/>
                <a:latin typeface="Arial" charset="0"/>
                <a:ea typeface="ÇlÇr ñæí©" charset="0"/>
              </a:rPr>
              <a:t>I was more motivated </a:t>
            </a:r>
            <a:r>
              <a:rPr kumimoji="0" lang="en-US" sz="1200" b="1" i="1" u="none" strike="noStrike" cap="none" normalizeH="0" baseline="0" dirty="0">
                <a:ln>
                  <a:noFill/>
                </a:ln>
                <a:solidFill>
                  <a:schemeClr val="tx1">
                    <a:lumMod val="75000"/>
                  </a:schemeClr>
                </a:solidFill>
                <a:effectLst/>
                <a:latin typeface="Cambria"/>
                <a:ea typeface="ÇlÇr ñæí©" charset="0"/>
              </a:rPr>
              <a:t>–</a:t>
            </a:r>
            <a:r>
              <a:rPr kumimoji="0" lang="en-US" sz="1200" b="1" i="1" u="none" strike="noStrike" cap="none" normalizeH="0" baseline="0" dirty="0">
                <a:ln>
                  <a:noFill/>
                </a:ln>
                <a:solidFill>
                  <a:schemeClr val="tx1">
                    <a:lumMod val="75000"/>
                  </a:schemeClr>
                </a:solidFill>
                <a:effectLst/>
                <a:latin typeface="Arial" charset="0"/>
                <a:ea typeface="ÇlÇr ñæí©" charset="0"/>
              </a:rPr>
              <a:t> I didn</a:t>
            </a:r>
            <a:r>
              <a:rPr kumimoji="0" lang="en-US" altLang="en-US" sz="1200" b="1" i="1" u="none" strike="noStrike" cap="none" normalizeH="0" baseline="0" dirty="0">
                <a:ln>
                  <a:noFill/>
                </a:ln>
                <a:solidFill>
                  <a:schemeClr val="tx1">
                    <a:lumMod val="75000"/>
                  </a:schemeClr>
                </a:solidFill>
                <a:effectLst/>
                <a:latin typeface="Cambria"/>
                <a:ea typeface="ÇlÇr ñæí©" charset="0"/>
              </a:rPr>
              <a:t>’</a:t>
            </a:r>
            <a:r>
              <a:rPr kumimoji="0" lang="en-US" sz="1200" b="1" i="1" u="none" strike="noStrike" cap="none" normalizeH="0" baseline="0" dirty="0">
                <a:ln>
                  <a:noFill/>
                </a:ln>
                <a:solidFill>
                  <a:schemeClr val="tx1">
                    <a:lumMod val="75000"/>
                  </a:schemeClr>
                </a:solidFill>
                <a:effectLst/>
                <a:latin typeface="Arial" charset="0"/>
                <a:ea typeface="ÇlÇr ñæí©" charset="0"/>
              </a:rPr>
              <a:t>t mind working longer and harder in the office.  She shared information and helped me raise my profile </a:t>
            </a:r>
            <a:r>
              <a:rPr kumimoji="0" lang="en-US" sz="1200" b="1" i="1" u="none" strike="noStrike" cap="none" normalizeH="0" baseline="0" dirty="0">
                <a:ln>
                  <a:noFill/>
                </a:ln>
                <a:solidFill>
                  <a:schemeClr val="tx1">
                    <a:lumMod val="75000"/>
                  </a:schemeClr>
                </a:solidFill>
                <a:effectLst/>
                <a:latin typeface="Cambria"/>
                <a:ea typeface="ÇlÇr ñæí©" charset="0"/>
              </a:rPr>
              <a:t>–</a:t>
            </a:r>
            <a:r>
              <a:rPr kumimoji="0" lang="en-US" sz="1200" b="1" i="1" u="none" strike="noStrike" cap="none" normalizeH="0" baseline="0" dirty="0">
                <a:ln>
                  <a:noFill/>
                </a:ln>
                <a:solidFill>
                  <a:schemeClr val="tx1">
                    <a:lumMod val="75000"/>
                  </a:schemeClr>
                </a:solidFill>
                <a:effectLst/>
                <a:latin typeface="Arial" charset="0"/>
                <a:ea typeface="ÇlÇr ñæí©" charset="0"/>
              </a:rPr>
              <a:t> to build me up </a:t>
            </a:r>
            <a:r>
              <a:rPr kumimoji="0" lang="en-US" sz="1200" b="1" i="1" u="none" strike="noStrike" cap="none" normalizeH="0" baseline="0" dirty="0">
                <a:ln>
                  <a:noFill/>
                </a:ln>
                <a:solidFill>
                  <a:schemeClr val="tx1">
                    <a:lumMod val="75000"/>
                  </a:schemeClr>
                </a:solidFill>
                <a:effectLst/>
                <a:latin typeface="Cambria"/>
                <a:ea typeface="ÇlÇr ñæí©" charset="0"/>
              </a:rPr>
              <a:t>–</a:t>
            </a:r>
            <a:r>
              <a:rPr kumimoji="0" lang="en-US" sz="1200" b="1" i="1" u="none" strike="noStrike" cap="none" normalizeH="0" baseline="0" dirty="0">
                <a:ln>
                  <a:noFill/>
                </a:ln>
                <a:solidFill>
                  <a:schemeClr val="tx1">
                    <a:lumMod val="75000"/>
                  </a:schemeClr>
                </a:solidFill>
                <a:effectLst/>
                <a:latin typeface="Arial" charset="0"/>
                <a:ea typeface="ÇlÇr ñæí©" charset="0"/>
              </a:rPr>
              <a:t> it improved the quality of my work.  I had all the necessary information </a:t>
            </a:r>
            <a:r>
              <a:rPr kumimoji="0" lang="en-US" sz="1200" b="1" i="1" u="none" strike="noStrike" cap="none" normalizeH="0" baseline="0" dirty="0">
                <a:ln>
                  <a:noFill/>
                </a:ln>
                <a:solidFill>
                  <a:schemeClr val="tx1">
                    <a:lumMod val="75000"/>
                  </a:schemeClr>
                </a:solidFill>
                <a:effectLst/>
                <a:latin typeface="Cambria"/>
                <a:ea typeface="ÇlÇr ñæí©" charset="0"/>
              </a:rPr>
              <a:t>–</a:t>
            </a:r>
            <a:r>
              <a:rPr kumimoji="0" lang="en-US" sz="1200" b="1" i="1" u="none" strike="noStrike" cap="none" normalizeH="0" baseline="0" dirty="0">
                <a:ln>
                  <a:noFill/>
                </a:ln>
                <a:solidFill>
                  <a:schemeClr val="tx1">
                    <a:lumMod val="75000"/>
                  </a:schemeClr>
                </a:solidFill>
                <a:effectLst/>
                <a:latin typeface="Arial" charset="0"/>
                <a:ea typeface="ÇlÇr ñæí©" charset="0"/>
              </a:rPr>
              <a:t> not on a need to know basis.</a:t>
            </a:r>
            <a:r>
              <a:rPr kumimoji="0" lang="en-US" altLang="en-US" sz="1200" b="1" i="1" u="none" strike="noStrike" cap="none" normalizeH="0" baseline="0" dirty="0">
                <a:ln>
                  <a:noFill/>
                </a:ln>
                <a:solidFill>
                  <a:schemeClr val="tx1">
                    <a:lumMod val="75000"/>
                  </a:schemeClr>
                </a:solidFill>
                <a:effectLst/>
                <a:latin typeface="Cambria"/>
                <a:ea typeface="ÇlÇr ñæí©" charset="0"/>
              </a:rPr>
              <a:t>’</a:t>
            </a:r>
            <a:r>
              <a:rPr kumimoji="0" lang="en-US" sz="1200" b="1" i="1" u="none" strike="noStrike" cap="none" normalizeH="0" baseline="0" dirty="0">
                <a:ln>
                  <a:noFill/>
                </a:ln>
                <a:solidFill>
                  <a:schemeClr val="tx1">
                    <a:lumMod val="75000"/>
                  </a:schemeClr>
                </a:solidFill>
                <a:effectLst/>
                <a:latin typeface="Arial" charset="0"/>
                <a:ea typeface="ÇlÇr ñæí©" charset="0"/>
              </a:rPr>
              <a:t> </a:t>
            </a:r>
            <a:r>
              <a:rPr kumimoji="0" lang="en-US" sz="1200" b="1" i="0" u="none" strike="noStrike" cap="none" normalizeH="0" baseline="0" dirty="0">
                <a:ln>
                  <a:noFill/>
                </a:ln>
                <a:solidFill>
                  <a:schemeClr val="tx1">
                    <a:lumMod val="75000"/>
                  </a:schemeClr>
                </a:solidFill>
                <a:effectLst/>
                <a:latin typeface="Arial" charset="0"/>
                <a:ea typeface="ÇlÇr ñæí©" charset="0"/>
              </a:rPr>
              <a:t>(female)</a:t>
            </a:r>
            <a:endParaRPr kumimoji="0" lang="en-US" sz="2400" b="1" i="0" u="none" strike="noStrike" cap="none" normalizeH="0" baseline="0" dirty="0">
              <a:ln>
                <a:noFill/>
              </a:ln>
              <a:solidFill>
                <a:schemeClr val="tx1">
                  <a:lumMod val="75000"/>
                </a:schemeClr>
              </a:solidFill>
              <a:effectLst/>
              <a:latin typeface="Arial" charset="0"/>
              <a:ea typeface="ＭＳ Ｐゴシック" charset="0"/>
            </a:endParaRPr>
          </a:p>
        </p:txBody>
      </p:sp>
      <p:sp>
        <p:nvSpPr>
          <p:cNvPr id="9" name="Rectangle 5"/>
          <p:cNvSpPr>
            <a:spLocks noChangeArrowheads="1"/>
          </p:cNvSpPr>
          <p:nvPr/>
        </p:nvSpPr>
        <p:spPr bwMode="auto">
          <a:xfrm>
            <a:off x="3156399" y="3259864"/>
            <a:ext cx="3684812" cy="3046988"/>
          </a:xfrm>
          <a:prstGeom prst="rect">
            <a:avLst/>
          </a:prstGeom>
          <a:solidFill>
            <a:srgbClr val="00B0F0"/>
          </a:solidFill>
          <a:ln>
            <a:noFill/>
          </a:ln>
          <a:effectLst/>
          <a:extLst>
            <a:ext uri="{91240B29-F687-4f45-9708-019B960494DF}">
              <a14:hiddenLine xmlns:a14="http://schemas.microsoft.com/office/drawing/2010/main" xmlns="" w="3175">
                <a:solidFill>
                  <a:srgbClr val="5C83B4"/>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50000"/>
                    </a:srgbClr>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1" u="none" strike="noStrike" cap="none" normalizeH="0" baseline="0" dirty="0">
                <a:ln>
                  <a:noFill/>
                </a:ln>
                <a:solidFill>
                  <a:schemeClr val="tx1">
                    <a:lumMod val="75000"/>
                  </a:schemeClr>
                </a:solidFill>
                <a:effectLst/>
                <a:latin typeface="Cambria"/>
                <a:ea typeface="ÇlÇr ñæí©" charset="0"/>
              </a:rPr>
              <a:t>‘</a:t>
            </a:r>
            <a:r>
              <a:rPr kumimoji="0" lang="en-US" sz="1200" b="1" i="1" u="none" strike="noStrike" cap="none" normalizeH="0" baseline="0" dirty="0">
                <a:ln>
                  <a:noFill/>
                </a:ln>
                <a:solidFill>
                  <a:schemeClr val="tx1">
                    <a:lumMod val="75000"/>
                  </a:schemeClr>
                </a:solidFill>
                <a:effectLst/>
                <a:latin typeface="Arial" charset="0"/>
                <a:ea typeface="ÇlÇr ñæí©" charset="0"/>
              </a:rPr>
              <a:t>My boss really challenged me on my career plans.  We discussed what happens if I want to start a family </a:t>
            </a:r>
            <a:r>
              <a:rPr kumimoji="0" lang="en-US" sz="1200" b="1" i="1" u="none" strike="noStrike" cap="none" normalizeH="0" baseline="0" dirty="0">
                <a:ln>
                  <a:noFill/>
                </a:ln>
                <a:solidFill>
                  <a:schemeClr val="tx1">
                    <a:lumMod val="75000"/>
                  </a:schemeClr>
                </a:solidFill>
                <a:effectLst/>
                <a:latin typeface="Cambria"/>
                <a:ea typeface="ÇlÇr ñæí©" charset="0"/>
              </a:rPr>
              <a:t>–</a:t>
            </a:r>
            <a:r>
              <a:rPr kumimoji="0" lang="en-US" sz="1200" b="1" i="1" u="none" strike="noStrike" cap="none" normalizeH="0" baseline="0" dirty="0">
                <a:ln>
                  <a:noFill/>
                </a:ln>
                <a:solidFill>
                  <a:schemeClr val="tx1">
                    <a:lumMod val="75000"/>
                  </a:schemeClr>
                </a:solidFill>
                <a:effectLst/>
                <a:latin typeface="Arial" charset="0"/>
                <a:ea typeface="ÇlÇr ñæí©" charset="0"/>
              </a:rPr>
              <a:t> I was always taught not to bring it up...We talked openly about them and how I could fit my personal life with my career aspirations.  He taught me to ask for what I want </a:t>
            </a:r>
            <a:r>
              <a:rPr kumimoji="0" lang="en-US" sz="1200" b="1" i="1" u="none" strike="noStrike" cap="none" normalizeH="0" baseline="0" dirty="0">
                <a:ln>
                  <a:noFill/>
                </a:ln>
                <a:solidFill>
                  <a:schemeClr val="tx1">
                    <a:lumMod val="75000"/>
                  </a:schemeClr>
                </a:solidFill>
                <a:effectLst/>
                <a:latin typeface="Cambria"/>
                <a:ea typeface="ÇlÇr ñæí©" charset="0"/>
              </a:rPr>
              <a:t>–</a:t>
            </a:r>
            <a:r>
              <a:rPr kumimoji="0" lang="en-US" sz="1200" b="1" i="1" u="none" strike="noStrike" cap="none" normalizeH="0" baseline="0" dirty="0">
                <a:ln>
                  <a:noFill/>
                </a:ln>
                <a:solidFill>
                  <a:schemeClr val="tx1">
                    <a:lumMod val="75000"/>
                  </a:schemeClr>
                </a:solidFill>
                <a:effectLst/>
                <a:latin typeface="Arial" charset="0"/>
                <a:ea typeface="ÇlÇr ñæí©" charset="0"/>
              </a:rPr>
              <a:t> increased my self-belief and my confidence.  The family thing came up because I was being asked about overseas assignments and I was giving bland responses and avoiding things.  He said </a:t>
            </a:r>
            <a:r>
              <a:rPr kumimoji="0" lang="en-US" altLang="en-US" sz="1200" b="1" i="1" u="none" strike="noStrike" cap="none" normalizeH="0" baseline="0" dirty="0">
                <a:ln>
                  <a:noFill/>
                </a:ln>
                <a:solidFill>
                  <a:schemeClr val="tx1">
                    <a:lumMod val="75000"/>
                  </a:schemeClr>
                </a:solidFill>
                <a:effectLst/>
                <a:latin typeface="Cambria"/>
                <a:ea typeface="ÇlÇr ñæí©" charset="0"/>
              </a:rPr>
              <a:t>‘</a:t>
            </a:r>
            <a:r>
              <a:rPr kumimoji="0" lang="en-US" sz="1200" b="1" i="1" u="none" strike="noStrike" cap="none" normalizeH="0" baseline="0" dirty="0">
                <a:ln>
                  <a:noFill/>
                </a:ln>
                <a:solidFill>
                  <a:schemeClr val="tx1">
                    <a:lumMod val="75000"/>
                  </a:schemeClr>
                </a:solidFill>
                <a:effectLst/>
                <a:latin typeface="Arial" charset="0"/>
                <a:ea typeface="ÇlÇr ñæí©" charset="0"/>
              </a:rPr>
              <a:t> I want to support you </a:t>
            </a:r>
            <a:r>
              <a:rPr kumimoji="0" lang="en-US" sz="1200" b="1" i="1" u="none" strike="noStrike" cap="none" normalizeH="0" baseline="0" dirty="0">
                <a:ln>
                  <a:noFill/>
                </a:ln>
                <a:solidFill>
                  <a:schemeClr val="tx1">
                    <a:lumMod val="75000"/>
                  </a:schemeClr>
                </a:solidFill>
                <a:effectLst/>
                <a:latin typeface="Cambria"/>
                <a:ea typeface="ÇlÇr ñæí©" charset="0"/>
              </a:rPr>
              <a:t>–</a:t>
            </a:r>
            <a:r>
              <a:rPr kumimoji="0" lang="en-US" sz="1200" b="1" i="1" u="none" strike="noStrike" cap="none" normalizeH="0" baseline="0" dirty="0">
                <a:ln>
                  <a:noFill/>
                </a:ln>
                <a:solidFill>
                  <a:schemeClr val="tx1">
                    <a:lumMod val="75000"/>
                  </a:schemeClr>
                </a:solidFill>
                <a:effectLst/>
                <a:latin typeface="Arial" charset="0"/>
                <a:ea typeface="ÇlÇr ñæí©" charset="0"/>
              </a:rPr>
              <a:t> I understand it</a:t>
            </a:r>
            <a:r>
              <a:rPr kumimoji="0" lang="en-US" altLang="en-US" sz="1200" b="1" i="1" u="none" strike="noStrike" cap="none" normalizeH="0" baseline="0" dirty="0">
                <a:ln>
                  <a:noFill/>
                </a:ln>
                <a:solidFill>
                  <a:schemeClr val="tx1">
                    <a:lumMod val="75000"/>
                  </a:schemeClr>
                </a:solidFill>
                <a:effectLst/>
                <a:latin typeface="Cambria"/>
                <a:ea typeface="ÇlÇr ñæí©" charset="0"/>
              </a:rPr>
              <a:t>’</a:t>
            </a:r>
            <a:r>
              <a:rPr kumimoji="0" lang="en-US" sz="1200" b="1" i="1" u="none" strike="noStrike" cap="none" normalizeH="0" baseline="0" dirty="0">
                <a:ln>
                  <a:noFill/>
                </a:ln>
                <a:solidFill>
                  <a:schemeClr val="tx1">
                    <a:lumMod val="75000"/>
                  </a:schemeClr>
                </a:solidFill>
                <a:effectLst/>
                <a:latin typeface="Arial" charset="0"/>
                <a:ea typeface="ÇlÇr ñæí©" charset="0"/>
              </a:rPr>
              <a:t>s important.</a:t>
            </a:r>
            <a:r>
              <a:rPr kumimoji="0" lang="en-US" altLang="en-US" sz="1200" b="1" i="1" u="none" strike="noStrike" cap="none" normalizeH="0" baseline="0" dirty="0">
                <a:ln>
                  <a:noFill/>
                </a:ln>
                <a:solidFill>
                  <a:schemeClr val="tx1">
                    <a:lumMod val="75000"/>
                  </a:schemeClr>
                </a:solidFill>
                <a:effectLst/>
                <a:latin typeface="Cambria"/>
                <a:ea typeface="ÇlÇr ñæí©" charset="0"/>
              </a:rPr>
              <a:t>’</a:t>
            </a:r>
            <a:r>
              <a:rPr kumimoji="0" lang="en-US" sz="1200" b="1" i="1" u="none" strike="noStrike" cap="none" normalizeH="0" baseline="0" dirty="0">
                <a:ln>
                  <a:noFill/>
                </a:ln>
                <a:solidFill>
                  <a:schemeClr val="tx1">
                    <a:lumMod val="75000"/>
                  </a:schemeClr>
                </a:solidFill>
                <a:effectLst/>
                <a:latin typeface="Arial" charset="0"/>
                <a:ea typeface="ÇlÇr ñæí©" charset="0"/>
              </a:rPr>
              <a:t> He didn</a:t>
            </a:r>
            <a:r>
              <a:rPr kumimoji="0" lang="en-US" altLang="en-US" sz="1200" b="1" i="1" u="none" strike="noStrike" cap="none" normalizeH="0" baseline="0" dirty="0">
                <a:ln>
                  <a:noFill/>
                </a:ln>
                <a:solidFill>
                  <a:schemeClr val="tx1">
                    <a:lumMod val="75000"/>
                  </a:schemeClr>
                </a:solidFill>
                <a:effectLst/>
                <a:latin typeface="Cambria"/>
                <a:ea typeface="ÇlÇr ñæí©" charset="0"/>
              </a:rPr>
              <a:t>’</a:t>
            </a:r>
            <a:r>
              <a:rPr kumimoji="0" lang="en-US" sz="1200" b="1" i="1" u="none" strike="noStrike" cap="none" normalizeH="0" baseline="0" dirty="0">
                <a:ln>
                  <a:noFill/>
                </a:ln>
                <a:solidFill>
                  <a:schemeClr val="tx1">
                    <a:lumMod val="75000"/>
                  </a:schemeClr>
                </a:solidFill>
                <a:effectLst/>
                <a:latin typeface="Arial" charset="0"/>
                <a:ea typeface="ÇlÇr ñæí©" charset="0"/>
              </a:rPr>
              <a:t>t dismiss me </a:t>
            </a:r>
            <a:r>
              <a:rPr kumimoji="0" lang="en-US" sz="1200" b="1" i="1" u="none" strike="noStrike" cap="none" normalizeH="0" baseline="0" dirty="0">
                <a:ln>
                  <a:noFill/>
                </a:ln>
                <a:solidFill>
                  <a:schemeClr val="tx1">
                    <a:lumMod val="75000"/>
                  </a:schemeClr>
                </a:solidFill>
                <a:effectLst/>
                <a:latin typeface="Cambria"/>
                <a:ea typeface="ÇlÇr ñæí©" charset="0"/>
              </a:rPr>
              <a:t>–</a:t>
            </a:r>
            <a:r>
              <a:rPr kumimoji="0" lang="en-US" sz="1200" b="1" i="1" u="none" strike="noStrike" cap="none" normalizeH="0" baseline="0" dirty="0">
                <a:ln>
                  <a:noFill/>
                </a:ln>
                <a:solidFill>
                  <a:schemeClr val="tx1">
                    <a:lumMod val="75000"/>
                  </a:schemeClr>
                </a:solidFill>
                <a:effectLst/>
                <a:latin typeface="Arial" charset="0"/>
                <a:ea typeface="ÇlÇr ñæí©" charset="0"/>
              </a:rPr>
              <a:t> he encouraged me.  I</a:t>
            </a:r>
            <a:r>
              <a:rPr kumimoji="0" lang="en-US" altLang="en-US" sz="1200" b="1" i="1" u="none" strike="noStrike" cap="none" normalizeH="0" baseline="0" dirty="0">
                <a:ln>
                  <a:noFill/>
                </a:ln>
                <a:solidFill>
                  <a:schemeClr val="tx1">
                    <a:lumMod val="75000"/>
                  </a:schemeClr>
                </a:solidFill>
                <a:effectLst/>
                <a:latin typeface="Cambria"/>
                <a:ea typeface="ÇlÇr ñæí©" charset="0"/>
              </a:rPr>
              <a:t>’</a:t>
            </a:r>
            <a:r>
              <a:rPr kumimoji="0" lang="en-US" sz="1200" b="1" i="1" u="none" strike="noStrike" cap="none" normalizeH="0" baseline="0" dirty="0">
                <a:ln>
                  <a:noFill/>
                </a:ln>
                <a:solidFill>
                  <a:schemeClr val="tx1">
                    <a:lumMod val="75000"/>
                  </a:schemeClr>
                </a:solidFill>
                <a:effectLst/>
                <a:latin typeface="Arial" charset="0"/>
                <a:ea typeface="ÇlÇr ñæí©" charset="0"/>
              </a:rPr>
              <a:t>m now openly gay with my managers </a:t>
            </a:r>
            <a:r>
              <a:rPr kumimoji="0" lang="en-US" sz="1200" b="1" i="1" u="none" strike="noStrike" cap="none" normalizeH="0" baseline="0" dirty="0">
                <a:ln>
                  <a:noFill/>
                </a:ln>
                <a:solidFill>
                  <a:schemeClr val="tx1">
                    <a:lumMod val="75000"/>
                  </a:schemeClr>
                </a:solidFill>
                <a:effectLst/>
                <a:latin typeface="Cambria"/>
                <a:ea typeface="ÇlÇr ñæí©" charset="0"/>
              </a:rPr>
              <a:t>–</a:t>
            </a:r>
            <a:r>
              <a:rPr kumimoji="0" lang="en-US" sz="1200" b="1" i="1" u="none" strike="noStrike" cap="none" normalizeH="0" baseline="0" dirty="0">
                <a:ln>
                  <a:noFill/>
                </a:ln>
                <a:solidFill>
                  <a:schemeClr val="tx1">
                    <a:lumMod val="75000"/>
                  </a:schemeClr>
                </a:solidFill>
                <a:effectLst/>
                <a:latin typeface="Arial" charset="0"/>
                <a:ea typeface="ÇlÇr ñæí©" charset="0"/>
              </a:rPr>
              <a:t> it</a:t>
            </a:r>
            <a:r>
              <a:rPr kumimoji="0" lang="en-US" altLang="en-US" sz="1200" b="1" i="1" u="none" strike="noStrike" cap="none" normalizeH="0" baseline="0" dirty="0">
                <a:ln>
                  <a:noFill/>
                </a:ln>
                <a:solidFill>
                  <a:schemeClr val="tx1">
                    <a:lumMod val="75000"/>
                  </a:schemeClr>
                </a:solidFill>
                <a:effectLst/>
                <a:latin typeface="Cambria"/>
                <a:ea typeface="ÇlÇr ñæí©" charset="0"/>
              </a:rPr>
              <a:t>’</a:t>
            </a:r>
            <a:r>
              <a:rPr kumimoji="0" lang="en-US" sz="1200" b="1" i="1" u="none" strike="noStrike" cap="none" normalizeH="0" baseline="0" dirty="0">
                <a:ln>
                  <a:noFill/>
                </a:ln>
                <a:solidFill>
                  <a:schemeClr val="tx1">
                    <a:lumMod val="75000"/>
                  </a:schemeClr>
                </a:solidFill>
                <a:effectLst/>
                <a:latin typeface="Arial" charset="0"/>
                <a:ea typeface="ÇlÇr ñæí©" charset="0"/>
              </a:rPr>
              <a:t>s taken time </a:t>
            </a:r>
            <a:r>
              <a:rPr kumimoji="0" lang="en-US" sz="1200" b="1" i="1" u="none" strike="noStrike" cap="none" normalizeH="0" baseline="0" dirty="0">
                <a:ln>
                  <a:noFill/>
                </a:ln>
                <a:solidFill>
                  <a:schemeClr val="tx1">
                    <a:lumMod val="75000"/>
                  </a:schemeClr>
                </a:solidFill>
                <a:effectLst/>
                <a:latin typeface="Cambria"/>
                <a:ea typeface="ÇlÇr ñæí©" charset="0"/>
              </a:rPr>
              <a:t>–</a:t>
            </a:r>
            <a:r>
              <a:rPr kumimoji="0" lang="en-US" sz="1200" b="1" i="1" u="none" strike="noStrike" cap="none" normalizeH="0" baseline="0" dirty="0">
                <a:ln>
                  <a:noFill/>
                </a:ln>
                <a:solidFill>
                  <a:schemeClr val="tx1">
                    <a:lumMod val="75000"/>
                  </a:schemeClr>
                </a:solidFill>
                <a:effectLst/>
                <a:latin typeface="Arial" charset="0"/>
                <a:ea typeface="ÇlÇr ñæí©" charset="0"/>
              </a:rPr>
              <a:t> I</a:t>
            </a:r>
            <a:r>
              <a:rPr kumimoji="0" lang="en-US" altLang="en-US" sz="1200" b="1" i="1" u="none" strike="noStrike" cap="none" normalizeH="0" baseline="0" dirty="0">
                <a:ln>
                  <a:noFill/>
                </a:ln>
                <a:solidFill>
                  <a:schemeClr val="tx1">
                    <a:lumMod val="75000"/>
                  </a:schemeClr>
                </a:solidFill>
                <a:effectLst/>
                <a:latin typeface="Cambria"/>
                <a:ea typeface="ÇlÇr ñæí©" charset="0"/>
              </a:rPr>
              <a:t>’</a:t>
            </a:r>
            <a:r>
              <a:rPr kumimoji="0" lang="en-US" sz="1200" b="1" i="1" u="none" strike="noStrike" cap="none" normalizeH="0" baseline="0" dirty="0">
                <a:ln>
                  <a:noFill/>
                </a:ln>
                <a:solidFill>
                  <a:schemeClr val="tx1">
                    <a:lumMod val="75000"/>
                  </a:schemeClr>
                </a:solidFill>
                <a:effectLst/>
                <a:latin typeface="Arial" charset="0"/>
                <a:ea typeface="ÇlÇr ñæí©" charset="0"/>
              </a:rPr>
              <a:t>m trying to be more so.  People know you</a:t>
            </a:r>
            <a:r>
              <a:rPr kumimoji="0" lang="en-US" altLang="en-US" sz="1200" b="1" i="1" u="none" strike="noStrike" cap="none" normalizeH="0" baseline="0" dirty="0">
                <a:ln>
                  <a:noFill/>
                </a:ln>
                <a:solidFill>
                  <a:schemeClr val="tx1">
                    <a:lumMod val="75000"/>
                  </a:schemeClr>
                </a:solidFill>
                <a:effectLst/>
                <a:latin typeface="Cambria"/>
                <a:ea typeface="ÇlÇr ñæí©" charset="0"/>
              </a:rPr>
              <a:t>’</a:t>
            </a:r>
            <a:r>
              <a:rPr kumimoji="0" lang="en-US" sz="1200" b="1" i="1" u="none" strike="noStrike" cap="none" normalizeH="0" baseline="0" dirty="0">
                <a:ln>
                  <a:noFill/>
                </a:ln>
                <a:solidFill>
                  <a:schemeClr val="tx1">
                    <a:lumMod val="75000"/>
                  </a:schemeClr>
                </a:solidFill>
                <a:effectLst/>
                <a:latin typeface="Arial" charset="0"/>
                <a:ea typeface="ÇlÇr ñæí©" charset="0"/>
              </a:rPr>
              <a:t>re hiding something </a:t>
            </a:r>
            <a:r>
              <a:rPr kumimoji="0" lang="en-US" sz="1200" b="1" i="1" u="none" strike="noStrike" cap="none" normalizeH="0" baseline="0" dirty="0">
                <a:ln>
                  <a:noFill/>
                </a:ln>
                <a:solidFill>
                  <a:schemeClr val="tx1">
                    <a:lumMod val="75000"/>
                  </a:schemeClr>
                </a:solidFill>
                <a:effectLst/>
                <a:latin typeface="Cambria"/>
                <a:ea typeface="ÇlÇr ñæí©" charset="0"/>
              </a:rPr>
              <a:t>–</a:t>
            </a:r>
            <a:r>
              <a:rPr kumimoji="0" lang="en-US" sz="1200" b="1" i="1" u="none" strike="noStrike" cap="none" normalizeH="0" baseline="0" dirty="0">
                <a:ln>
                  <a:noFill/>
                </a:ln>
                <a:solidFill>
                  <a:schemeClr val="tx1">
                    <a:lumMod val="75000"/>
                  </a:schemeClr>
                </a:solidFill>
                <a:effectLst/>
                <a:latin typeface="Arial" charset="0"/>
                <a:ea typeface="ÇlÇr ñæí©" charset="0"/>
              </a:rPr>
              <a:t> it</a:t>
            </a:r>
            <a:r>
              <a:rPr kumimoji="0" lang="en-US" altLang="en-US" sz="1200" b="1" i="1" u="none" strike="noStrike" cap="none" normalizeH="0" baseline="0" dirty="0">
                <a:ln>
                  <a:noFill/>
                </a:ln>
                <a:solidFill>
                  <a:schemeClr val="tx1">
                    <a:lumMod val="75000"/>
                  </a:schemeClr>
                </a:solidFill>
                <a:effectLst/>
                <a:latin typeface="Cambria"/>
                <a:ea typeface="ÇlÇr ñæí©" charset="0"/>
              </a:rPr>
              <a:t>’</a:t>
            </a:r>
            <a:r>
              <a:rPr kumimoji="0" lang="en-US" sz="1200" b="1" i="1" u="none" strike="noStrike" cap="none" normalizeH="0" baseline="0" dirty="0">
                <a:ln>
                  <a:noFill/>
                </a:ln>
                <a:solidFill>
                  <a:schemeClr val="tx1">
                    <a:lumMod val="75000"/>
                  </a:schemeClr>
                </a:solidFill>
                <a:effectLst/>
                <a:latin typeface="Arial" charset="0"/>
                <a:ea typeface="ÇlÇr ñæí©" charset="0"/>
              </a:rPr>
              <a:t>s easier to be out.</a:t>
            </a:r>
            <a:r>
              <a:rPr kumimoji="0" lang="en-US" altLang="en-US" sz="1200" b="1" i="1" u="none" strike="noStrike" cap="none" normalizeH="0" baseline="0" dirty="0">
                <a:ln>
                  <a:noFill/>
                </a:ln>
                <a:solidFill>
                  <a:schemeClr val="tx1">
                    <a:lumMod val="75000"/>
                  </a:schemeClr>
                </a:solidFill>
                <a:effectLst/>
                <a:latin typeface="Cambria"/>
                <a:ea typeface="ÇlÇr ñæí©" charset="0"/>
              </a:rPr>
              <a:t>’</a:t>
            </a:r>
            <a:r>
              <a:rPr kumimoji="0" lang="en-US" sz="1200" b="1" i="1" u="none" strike="noStrike" cap="none" normalizeH="0" baseline="0" dirty="0">
                <a:ln>
                  <a:noFill/>
                </a:ln>
                <a:solidFill>
                  <a:schemeClr val="tx1">
                    <a:lumMod val="75000"/>
                  </a:schemeClr>
                </a:solidFill>
                <a:effectLst/>
                <a:latin typeface="Arial" charset="0"/>
                <a:ea typeface="ÇlÇr ñæí©" charset="0"/>
              </a:rPr>
              <a:t> (female)</a:t>
            </a:r>
            <a:endParaRPr kumimoji="0" lang="en-US" sz="2400" b="1" i="0" u="none" strike="noStrike" cap="none" normalizeH="0" baseline="0" dirty="0">
              <a:ln>
                <a:noFill/>
              </a:ln>
              <a:solidFill>
                <a:schemeClr val="tx1">
                  <a:lumMod val="75000"/>
                </a:schemeClr>
              </a:solidFill>
              <a:effectLst/>
              <a:latin typeface="Arial" charset="0"/>
              <a:ea typeface="ＭＳ Ｐゴシック" charset="0"/>
            </a:endParaRPr>
          </a:p>
        </p:txBody>
      </p:sp>
      <p:sp>
        <p:nvSpPr>
          <p:cNvPr id="10" name="Rectangle 1"/>
          <p:cNvSpPr>
            <a:spLocks noChangeArrowheads="1"/>
          </p:cNvSpPr>
          <p:nvPr/>
        </p:nvSpPr>
        <p:spPr bwMode="auto">
          <a:xfrm>
            <a:off x="128402" y="1533616"/>
            <a:ext cx="2631028" cy="3416320"/>
          </a:xfrm>
          <a:prstGeom prst="rect">
            <a:avLst/>
          </a:prstGeom>
          <a:solidFill>
            <a:srgbClr val="46C1BE"/>
          </a:solidFill>
          <a:ln w="38100">
            <a:solidFill>
              <a:srgbClr val="F2F2F2"/>
            </a:solidFill>
            <a:miter lim="800000"/>
            <a:headEnd/>
            <a:tailEnd/>
          </a:ln>
          <a:effectLst/>
          <a:extLst>
            <a:ext uri="{AF507438-7753-43e0-B8FC-AC1667EBCBE1}">
              <a14:hiddenEffects xmlns:a14="http://schemas.microsoft.com/office/drawing/2010/main" xmlns="">
                <a:effectLst>
                  <a:outerShdw blurRad="63500" dist="29783" dir="3885598" algn="ctr" rotWithShape="0">
                    <a:srgbClr val="3F3151">
                      <a:alpha val="50000"/>
                    </a:srgbClr>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1" u="none" strike="noStrike" cap="none" normalizeH="0" baseline="0" dirty="0">
                <a:ln>
                  <a:noFill/>
                </a:ln>
                <a:solidFill>
                  <a:srgbClr val="D3DFEE"/>
                </a:solidFill>
                <a:effectLst/>
                <a:latin typeface="Cambria"/>
                <a:ea typeface="ÇlÇr ñæí©" charset="0"/>
              </a:rPr>
              <a:t>‘</a:t>
            </a:r>
            <a:r>
              <a:rPr kumimoji="0" lang="en-US" sz="1200" b="1" i="1" u="none" strike="noStrike" cap="none" normalizeH="0" baseline="0" dirty="0">
                <a:ln>
                  <a:noFill/>
                </a:ln>
                <a:solidFill>
                  <a:schemeClr val="tx1">
                    <a:lumMod val="75000"/>
                  </a:schemeClr>
                </a:solidFill>
                <a:effectLst/>
                <a:latin typeface="Arial" charset="0"/>
                <a:ea typeface="ÇlÇr ñæí©" charset="0"/>
              </a:rPr>
              <a:t>Before this happened and he gave me this support I felt I wasn</a:t>
            </a:r>
            <a:r>
              <a:rPr kumimoji="0" lang="en-US" altLang="en-US" sz="1200" b="1" i="1" u="none" strike="noStrike" cap="none" normalizeH="0" baseline="0" dirty="0">
                <a:ln>
                  <a:noFill/>
                </a:ln>
                <a:solidFill>
                  <a:schemeClr val="tx1">
                    <a:lumMod val="75000"/>
                  </a:schemeClr>
                </a:solidFill>
                <a:effectLst/>
                <a:latin typeface="Cambria"/>
                <a:ea typeface="ÇlÇr ñæí©" charset="0"/>
              </a:rPr>
              <a:t>’</a:t>
            </a:r>
            <a:r>
              <a:rPr kumimoji="0" lang="en-US" sz="1200" b="1" i="1" u="none" strike="noStrike" cap="none" normalizeH="0" baseline="0" dirty="0">
                <a:ln>
                  <a:noFill/>
                </a:ln>
                <a:solidFill>
                  <a:schemeClr val="tx1">
                    <a:lumMod val="75000"/>
                  </a:schemeClr>
                </a:solidFill>
                <a:effectLst/>
                <a:latin typeface="Arial" charset="0"/>
                <a:ea typeface="ÇlÇr ñæí©" charset="0"/>
              </a:rPr>
              <a:t>t being </a:t>
            </a:r>
            <a:r>
              <a:rPr kumimoji="0" lang="en-US" sz="1200" b="1" i="1" u="none" strike="noStrike" cap="none" normalizeH="0" baseline="0" dirty="0" err="1">
                <a:ln>
                  <a:noFill/>
                </a:ln>
                <a:solidFill>
                  <a:schemeClr val="tx1">
                    <a:lumMod val="75000"/>
                  </a:schemeClr>
                </a:solidFill>
                <a:effectLst/>
                <a:latin typeface="Arial" charset="0"/>
                <a:ea typeface="ÇlÇr ñæí©" charset="0"/>
              </a:rPr>
              <a:t>recognised</a:t>
            </a:r>
            <a:r>
              <a:rPr kumimoji="0" lang="en-US" sz="1200" b="1" i="1" u="none" strike="noStrike" cap="none" normalizeH="0" baseline="0" dirty="0">
                <a:ln>
                  <a:noFill/>
                </a:ln>
                <a:solidFill>
                  <a:schemeClr val="tx1">
                    <a:lumMod val="75000"/>
                  </a:schemeClr>
                </a:solidFill>
                <a:effectLst/>
                <a:latin typeface="Arial" charset="0"/>
                <a:ea typeface="ÇlÇr ñæí©" charset="0"/>
              </a:rPr>
              <a:t> for what I</a:t>
            </a:r>
            <a:r>
              <a:rPr kumimoji="0" lang="en-US" altLang="en-US" sz="1200" b="1" i="1" u="none" strike="noStrike" cap="none" normalizeH="0" baseline="0" dirty="0">
                <a:ln>
                  <a:noFill/>
                </a:ln>
                <a:solidFill>
                  <a:schemeClr val="tx1">
                    <a:lumMod val="75000"/>
                  </a:schemeClr>
                </a:solidFill>
                <a:effectLst/>
                <a:latin typeface="Cambria"/>
                <a:ea typeface="ÇlÇr ñæí©" charset="0"/>
              </a:rPr>
              <a:t>’</a:t>
            </a:r>
            <a:r>
              <a:rPr kumimoji="0" lang="en-US" sz="1200" b="1" i="1" u="none" strike="noStrike" cap="none" normalizeH="0" baseline="0" dirty="0">
                <a:ln>
                  <a:noFill/>
                </a:ln>
                <a:solidFill>
                  <a:schemeClr val="tx1">
                    <a:lumMod val="75000"/>
                  </a:schemeClr>
                </a:solidFill>
                <a:effectLst/>
                <a:latin typeface="Arial" charset="0"/>
                <a:ea typeface="ÇlÇr ñæí©" charset="0"/>
              </a:rPr>
              <a:t>m contributing to the firm.  I</a:t>
            </a:r>
            <a:r>
              <a:rPr kumimoji="0" lang="en-US" altLang="en-US" sz="1200" b="1" i="1" u="none" strike="noStrike" cap="none" normalizeH="0" baseline="0" dirty="0">
                <a:ln>
                  <a:noFill/>
                </a:ln>
                <a:solidFill>
                  <a:schemeClr val="tx1">
                    <a:lumMod val="75000"/>
                  </a:schemeClr>
                </a:solidFill>
                <a:effectLst/>
                <a:latin typeface="Cambria"/>
                <a:ea typeface="ÇlÇr ñæí©" charset="0"/>
              </a:rPr>
              <a:t>’</a:t>
            </a:r>
            <a:r>
              <a:rPr kumimoji="0" lang="en-US" sz="1200" b="1" i="1" u="none" strike="noStrike" cap="none" normalizeH="0" baseline="0" dirty="0">
                <a:ln>
                  <a:noFill/>
                </a:ln>
                <a:solidFill>
                  <a:schemeClr val="tx1">
                    <a:lumMod val="75000"/>
                  </a:schemeClr>
                </a:solidFill>
                <a:effectLst/>
                <a:latin typeface="Arial" charset="0"/>
                <a:ea typeface="ÇlÇr ñæí©" charset="0"/>
              </a:rPr>
              <a:t>m not an outgoing person </a:t>
            </a:r>
            <a:r>
              <a:rPr kumimoji="0" lang="en-US" sz="1200" b="1" i="1" u="none" strike="noStrike" cap="none" normalizeH="0" baseline="0" dirty="0">
                <a:ln>
                  <a:noFill/>
                </a:ln>
                <a:solidFill>
                  <a:schemeClr val="tx1">
                    <a:lumMod val="75000"/>
                  </a:schemeClr>
                </a:solidFill>
                <a:effectLst/>
                <a:latin typeface="Cambria"/>
                <a:ea typeface="ÇlÇr ñæí©" charset="0"/>
              </a:rPr>
              <a:t>–</a:t>
            </a:r>
            <a:r>
              <a:rPr kumimoji="0" lang="en-US" sz="1200" b="1" i="1" u="none" strike="noStrike" cap="none" normalizeH="0" baseline="0" dirty="0">
                <a:ln>
                  <a:noFill/>
                </a:ln>
                <a:solidFill>
                  <a:schemeClr val="tx1">
                    <a:lumMod val="75000"/>
                  </a:schemeClr>
                </a:solidFill>
                <a:effectLst/>
                <a:latin typeface="Arial" charset="0"/>
                <a:ea typeface="ÇlÇr ñæí©" charset="0"/>
              </a:rPr>
              <a:t> I don</a:t>
            </a:r>
            <a:r>
              <a:rPr kumimoji="0" lang="en-US" altLang="en-US" sz="1200" b="1" i="1" u="none" strike="noStrike" cap="none" normalizeH="0" baseline="0" dirty="0">
                <a:ln>
                  <a:noFill/>
                </a:ln>
                <a:solidFill>
                  <a:schemeClr val="tx1">
                    <a:lumMod val="75000"/>
                  </a:schemeClr>
                </a:solidFill>
                <a:effectLst/>
                <a:latin typeface="Cambria"/>
                <a:ea typeface="ÇlÇr ñæí©" charset="0"/>
              </a:rPr>
              <a:t>’</a:t>
            </a:r>
            <a:r>
              <a:rPr kumimoji="0" lang="en-US" sz="1200" b="1" i="1" u="none" strike="noStrike" cap="none" normalizeH="0" baseline="0" dirty="0">
                <a:ln>
                  <a:noFill/>
                </a:ln>
                <a:solidFill>
                  <a:schemeClr val="tx1">
                    <a:lumMod val="75000"/>
                  </a:schemeClr>
                </a:solidFill>
                <a:effectLst/>
                <a:latin typeface="Arial" charset="0"/>
                <a:ea typeface="ÇlÇr ñæí©" charset="0"/>
              </a:rPr>
              <a:t>t go to people and I often get overlooked.  I</a:t>
            </a:r>
            <a:r>
              <a:rPr kumimoji="0" lang="en-US" altLang="en-US" sz="1200" b="1" i="1" u="none" strike="noStrike" cap="none" normalizeH="0" baseline="0" dirty="0">
                <a:ln>
                  <a:noFill/>
                </a:ln>
                <a:solidFill>
                  <a:schemeClr val="tx1">
                    <a:lumMod val="75000"/>
                  </a:schemeClr>
                </a:solidFill>
                <a:effectLst/>
                <a:latin typeface="Cambria"/>
                <a:ea typeface="ÇlÇr ñæí©" charset="0"/>
              </a:rPr>
              <a:t>’</a:t>
            </a:r>
            <a:r>
              <a:rPr kumimoji="0" lang="en-US" sz="1200" b="1" i="1" u="none" strike="noStrike" cap="none" normalizeH="0" baseline="0" dirty="0">
                <a:ln>
                  <a:noFill/>
                </a:ln>
                <a:solidFill>
                  <a:schemeClr val="tx1">
                    <a:lumMod val="75000"/>
                  </a:schemeClr>
                </a:solidFill>
                <a:effectLst/>
                <a:latin typeface="Arial" charset="0"/>
                <a:ea typeface="ÇlÇr ñæí©" charset="0"/>
              </a:rPr>
              <a:t>m too shy to promote myself.  The best months of the year have been the last two months since his sponsorship because I feel valued and more motivated.  I got called in to two top guys </a:t>
            </a:r>
            <a:r>
              <a:rPr kumimoji="0" lang="en-US" sz="1200" b="1" i="1" u="none" strike="noStrike" cap="none" normalizeH="0" baseline="0" dirty="0">
                <a:ln>
                  <a:noFill/>
                </a:ln>
                <a:solidFill>
                  <a:schemeClr val="tx1">
                    <a:lumMod val="75000"/>
                  </a:schemeClr>
                </a:solidFill>
                <a:effectLst/>
                <a:latin typeface="Cambria"/>
                <a:ea typeface="ÇlÇr ñæí©" charset="0"/>
              </a:rPr>
              <a:t>–</a:t>
            </a:r>
            <a:r>
              <a:rPr kumimoji="0" lang="en-US" sz="1200" b="1" i="1" u="none" strike="noStrike" cap="none" normalizeH="0" baseline="0" dirty="0">
                <a:ln>
                  <a:noFill/>
                </a:ln>
                <a:solidFill>
                  <a:schemeClr val="tx1">
                    <a:lumMod val="75000"/>
                  </a:schemeClr>
                </a:solidFill>
                <a:effectLst/>
                <a:latin typeface="Arial" charset="0"/>
                <a:ea typeface="ÇlÇr ñæí©" charset="0"/>
              </a:rPr>
              <a:t> before I was always overlooked </a:t>
            </a:r>
            <a:r>
              <a:rPr kumimoji="0" lang="en-US" sz="1200" b="1" i="1" u="none" strike="noStrike" cap="none" normalizeH="0" baseline="0" dirty="0">
                <a:ln>
                  <a:noFill/>
                </a:ln>
                <a:solidFill>
                  <a:schemeClr val="tx1">
                    <a:lumMod val="75000"/>
                  </a:schemeClr>
                </a:solidFill>
                <a:effectLst/>
                <a:latin typeface="Cambria"/>
                <a:ea typeface="ÇlÇr ñæí©" charset="0"/>
              </a:rPr>
              <a:t>–</a:t>
            </a:r>
            <a:r>
              <a:rPr kumimoji="0" lang="en-US" sz="1200" b="1" i="1" u="none" strike="noStrike" cap="none" normalizeH="0" baseline="0" dirty="0">
                <a:ln>
                  <a:noFill/>
                </a:ln>
                <a:solidFill>
                  <a:schemeClr val="tx1">
                    <a:lumMod val="75000"/>
                  </a:schemeClr>
                </a:solidFill>
                <a:effectLst/>
                <a:latin typeface="Arial" charset="0"/>
                <a:ea typeface="ÇlÇr ñæí©" charset="0"/>
              </a:rPr>
              <a:t> they</a:t>
            </a:r>
            <a:r>
              <a:rPr kumimoji="0" lang="en-US" altLang="en-US" sz="1200" b="1" i="1" u="none" strike="noStrike" cap="none" normalizeH="0" baseline="0" dirty="0">
                <a:ln>
                  <a:noFill/>
                </a:ln>
                <a:solidFill>
                  <a:schemeClr val="tx1">
                    <a:lumMod val="75000"/>
                  </a:schemeClr>
                </a:solidFill>
                <a:effectLst/>
                <a:latin typeface="Cambria"/>
                <a:ea typeface="ÇlÇr ñæí©" charset="0"/>
              </a:rPr>
              <a:t>’</a:t>
            </a:r>
            <a:r>
              <a:rPr kumimoji="0" lang="en-US" sz="1200" b="1" i="1" u="none" strike="noStrike" cap="none" normalizeH="0" baseline="0" dirty="0">
                <a:ln>
                  <a:noFill/>
                </a:ln>
                <a:solidFill>
                  <a:schemeClr val="tx1">
                    <a:lumMod val="75000"/>
                  </a:schemeClr>
                </a:solidFill>
                <a:effectLst/>
                <a:latin typeface="Arial" charset="0"/>
                <a:ea typeface="ÇlÇr ñæí©" charset="0"/>
              </a:rPr>
              <a:t>d never spoken to me before.  He knew about all the stuff I</a:t>
            </a:r>
            <a:r>
              <a:rPr kumimoji="0" lang="en-US" altLang="en-US" sz="1200" b="1" i="1" u="none" strike="noStrike" cap="none" normalizeH="0" baseline="0" dirty="0">
                <a:ln>
                  <a:noFill/>
                </a:ln>
                <a:solidFill>
                  <a:schemeClr val="tx1">
                    <a:lumMod val="75000"/>
                  </a:schemeClr>
                </a:solidFill>
                <a:effectLst/>
                <a:latin typeface="Cambria"/>
                <a:ea typeface="ÇlÇr ñæí©" charset="0"/>
              </a:rPr>
              <a:t>’</a:t>
            </a:r>
            <a:r>
              <a:rPr kumimoji="0" lang="en-US" sz="1200" b="1" i="1" u="none" strike="noStrike" cap="none" normalizeH="0" baseline="0" dirty="0">
                <a:ln>
                  <a:noFill/>
                </a:ln>
                <a:solidFill>
                  <a:schemeClr val="tx1">
                    <a:lumMod val="75000"/>
                  </a:schemeClr>
                </a:solidFill>
                <a:effectLst/>
                <a:latin typeface="Arial" charset="0"/>
                <a:ea typeface="ÇlÇr ñæí©" charset="0"/>
              </a:rPr>
              <a:t>d been doing </a:t>
            </a:r>
            <a:r>
              <a:rPr kumimoji="0" lang="en-US" sz="1200" b="1" i="1" u="none" strike="noStrike" cap="none" normalizeH="0" baseline="0" dirty="0">
                <a:ln>
                  <a:noFill/>
                </a:ln>
                <a:solidFill>
                  <a:schemeClr val="tx1">
                    <a:lumMod val="75000"/>
                  </a:schemeClr>
                </a:solidFill>
                <a:effectLst/>
                <a:latin typeface="Cambria"/>
                <a:ea typeface="ÇlÇr ñæí©" charset="0"/>
              </a:rPr>
              <a:t>–</a:t>
            </a:r>
            <a:r>
              <a:rPr kumimoji="0" lang="en-US" sz="1200" b="1" i="1" u="none" strike="noStrike" cap="none" normalizeH="0" baseline="0" dirty="0">
                <a:ln>
                  <a:noFill/>
                </a:ln>
                <a:solidFill>
                  <a:schemeClr val="tx1">
                    <a:lumMod val="75000"/>
                  </a:schemeClr>
                </a:solidFill>
                <a:effectLst/>
                <a:latin typeface="Arial" charset="0"/>
                <a:ea typeface="ÇlÇr ñæí©" charset="0"/>
              </a:rPr>
              <a:t> my sponsor had filled them in.</a:t>
            </a:r>
            <a:r>
              <a:rPr kumimoji="0" lang="en-US" altLang="en-US" sz="1200" b="1" i="1" u="none" strike="noStrike" cap="none" normalizeH="0" baseline="0" dirty="0">
                <a:ln>
                  <a:noFill/>
                </a:ln>
                <a:solidFill>
                  <a:schemeClr val="tx1">
                    <a:lumMod val="75000"/>
                  </a:schemeClr>
                </a:solidFill>
                <a:effectLst/>
                <a:latin typeface="Cambria"/>
                <a:ea typeface="ÇlÇr ñæí©" charset="0"/>
              </a:rPr>
              <a:t>’</a:t>
            </a:r>
            <a:r>
              <a:rPr kumimoji="0" lang="en-US" sz="1200" b="1" i="1" u="none" strike="noStrike" cap="none" normalizeH="0" baseline="0" dirty="0">
                <a:ln>
                  <a:noFill/>
                </a:ln>
                <a:solidFill>
                  <a:schemeClr val="tx1">
                    <a:lumMod val="75000"/>
                  </a:schemeClr>
                </a:solidFill>
                <a:effectLst/>
                <a:latin typeface="Arial" charset="0"/>
                <a:ea typeface="ÇlÇr ñæí©" charset="0"/>
              </a:rPr>
              <a:t> </a:t>
            </a:r>
            <a:endParaRPr kumimoji="0" lang="en-US" sz="2400" b="1" i="0" u="none" strike="noStrike" cap="none" normalizeH="0" baseline="0" dirty="0">
              <a:ln>
                <a:noFill/>
              </a:ln>
              <a:solidFill>
                <a:schemeClr val="tx1">
                  <a:lumMod val="75000"/>
                </a:schemeClr>
              </a:solidFill>
              <a:effectLst/>
              <a:latin typeface="Arial" charset="0"/>
              <a:ea typeface="ＭＳ Ｐゴシック" charset="0"/>
            </a:endParaRPr>
          </a:p>
        </p:txBody>
      </p:sp>
      <p:sp>
        <p:nvSpPr>
          <p:cNvPr id="11" name="Rectangle 2"/>
          <p:cNvSpPr>
            <a:spLocks noChangeArrowheads="1"/>
          </p:cNvSpPr>
          <p:nvPr/>
        </p:nvSpPr>
        <p:spPr bwMode="auto">
          <a:xfrm>
            <a:off x="3156399" y="1407532"/>
            <a:ext cx="2831201" cy="1754326"/>
          </a:xfrm>
          <a:prstGeom prst="rect">
            <a:avLst/>
          </a:prstGeom>
          <a:solidFill>
            <a:srgbClr val="00B0F0"/>
          </a:solidFill>
          <a:ln>
            <a:noFill/>
          </a:ln>
          <a:effectLst/>
          <a:extLst>
            <a:ext uri="{91240B29-F687-4f45-9708-019B960494DF}">
              <a14:hiddenLine xmlns:a14="http://schemas.microsoft.com/office/drawing/2010/main" xmlns="" w="3175">
                <a:solidFill>
                  <a:srgbClr val="5C83B4"/>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50000"/>
                    </a:srgbClr>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1" u="none" strike="noStrike" cap="none" normalizeH="0" baseline="0" dirty="0">
                <a:ln>
                  <a:noFill/>
                </a:ln>
                <a:solidFill>
                  <a:srgbClr val="FFFFFF"/>
                </a:solidFill>
                <a:effectLst/>
                <a:latin typeface="Arial" charset="0"/>
                <a:ea typeface="Calibri" charset="0"/>
              </a:rPr>
              <a:t>‘</a:t>
            </a:r>
            <a:r>
              <a:rPr kumimoji="0" lang="en-GB" sz="1200" b="1" i="1" u="none" strike="noStrike" cap="none" normalizeH="0" baseline="0" dirty="0">
                <a:ln>
                  <a:noFill/>
                </a:ln>
                <a:solidFill>
                  <a:schemeClr val="tx1">
                    <a:lumMod val="75000"/>
                  </a:schemeClr>
                </a:solidFill>
                <a:effectLst/>
                <a:latin typeface="Arial" charset="0"/>
                <a:ea typeface="Calibri" charset="0"/>
              </a:rPr>
              <a:t>My whole team don</a:t>
            </a:r>
            <a:r>
              <a:rPr kumimoji="0" lang="en-GB" altLang="en-US" sz="1200" b="1" i="1" u="none" strike="noStrike" cap="none" normalizeH="0" baseline="0" dirty="0">
                <a:ln>
                  <a:noFill/>
                </a:ln>
                <a:solidFill>
                  <a:schemeClr val="tx1">
                    <a:lumMod val="75000"/>
                  </a:schemeClr>
                </a:solidFill>
                <a:effectLst/>
                <a:latin typeface="Arial" charset="0"/>
                <a:ea typeface="Calibri" charset="0"/>
              </a:rPr>
              <a:t>’</a:t>
            </a:r>
            <a:r>
              <a:rPr kumimoji="0" lang="en-GB" sz="1200" b="1" i="1" u="none" strike="noStrike" cap="none" normalizeH="0" baseline="0" dirty="0">
                <a:ln>
                  <a:noFill/>
                </a:ln>
                <a:solidFill>
                  <a:schemeClr val="tx1">
                    <a:lumMod val="75000"/>
                  </a:schemeClr>
                </a:solidFill>
                <a:effectLst/>
                <a:latin typeface="Arial" charset="0"/>
                <a:ea typeface="Calibri" charset="0"/>
              </a:rPr>
              <a:t>t fit the mould.  When I built the team – what I inherited was very male dominated – so I set out to look for different people.  I</a:t>
            </a:r>
            <a:r>
              <a:rPr kumimoji="0" lang="en-GB" altLang="en-US" sz="1200" b="1" i="1" u="none" strike="noStrike" cap="none" normalizeH="0" baseline="0" dirty="0">
                <a:ln>
                  <a:noFill/>
                </a:ln>
                <a:solidFill>
                  <a:schemeClr val="tx1">
                    <a:lumMod val="75000"/>
                  </a:schemeClr>
                </a:solidFill>
                <a:effectLst/>
                <a:latin typeface="Arial" charset="0"/>
                <a:ea typeface="Calibri" charset="0"/>
              </a:rPr>
              <a:t>’</a:t>
            </a:r>
            <a:r>
              <a:rPr kumimoji="0" lang="en-GB" sz="1200" b="1" i="1" u="none" strike="noStrike" cap="none" normalizeH="0" baseline="0" dirty="0">
                <a:ln>
                  <a:noFill/>
                </a:ln>
                <a:solidFill>
                  <a:schemeClr val="tx1">
                    <a:lumMod val="75000"/>
                  </a:schemeClr>
                </a:solidFill>
                <a:effectLst/>
                <a:latin typeface="Arial" charset="0"/>
                <a:ea typeface="Calibri" charset="0"/>
              </a:rPr>
              <a:t>ve turned this male dominated geeky team into a more balanced highly effective team of men and women with different skills.</a:t>
            </a:r>
            <a:r>
              <a:rPr kumimoji="0" lang="en-GB" altLang="en-US" sz="1200" b="1" i="1" u="none" strike="noStrike" cap="none" normalizeH="0" baseline="0" dirty="0">
                <a:ln>
                  <a:noFill/>
                </a:ln>
                <a:solidFill>
                  <a:schemeClr val="tx1">
                    <a:lumMod val="75000"/>
                  </a:schemeClr>
                </a:solidFill>
                <a:effectLst/>
                <a:latin typeface="Arial" charset="0"/>
                <a:ea typeface="Calibri" charset="0"/>
              </a:rPr>
              <a:t>’</a:t>
            </a:r>
            <a:endParaRPr kumimoji="0" lang="en-GB" sz="1200" b="1" i="1" u="none" strike="noStrike" cap="none" normalizeH="0" baseline="0" dirty="0">
              <a:ln>
                <a:noFill/>
              </a:ln>
              <a:solidFill>
                <a:schemeClr val="tx1">
                  <a:lumMod val="75000"/>
                </a:schemeClr>
              </a:solidFill>
              <a:effectLst/>
              <a:latin typeface="Arial" charset="0"/>
              <a:ea typeface="Calibri" charset="0"/>
            </a:endParaRPr>
          </a:p>
        </p:txBody>
      </p:sp>
      <p:pic>
        <p:nvPicPr>
          <p:cNvPr id="6" name="Picture 5" descr="A close up of a piece of paper&#10;&#10;Description automatically generated">
            <a:extLst>
              <a:ext uri="{FF2B5EF4-FFF2-40B4-BE49-F238E27FC236}">
                <a16:creationId xmlns:a16="http://schemas.microsoft.com/office/drawing/2014/main" id="{57F672F4-7CDC-42C1-AF6F-B603852B4250}"/>
              </a:ext>
            </a:extLst>
          </p:cNvPr>
          <p:cNvPicPr>
            <a:picLocks noChangeAspect="1"/>
          </p:cNvPicPr>
          <p:nvPr/>
        </p:nvPicPr>
        <p:blipFill>
          <a:blip r:embed="rId3"/>
          <a:stretch>
            <a:fillRect/>
          </a:stretch>
        </p:blipFill>
        <p:spPr>
          <a:xfrm>
            <a:off x="355731" y="5538374"/>
            <a:ext cx="2560542" cy="1182727"/>
          </a:xfrm>
          <a:prstGeom prst="rect">
            <a:avLst/>
          </a:prstGeom>
        </p:spPr>
      </p:pic>
    </p:spTree>
    <p:extLst>
      <p:ext uri="{BB962C8B-B14F-4D97-AF65-F5344CB8AC3E}">
        <p14:creationId xmlns:p14="http://schemas.microsoft.com/office/powerpoint/2010/main" val="3822804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1551430" y="369635"/>
            <a:ext cx="6877050" cy="508000"/>
          </a:xfrm>
        </p:spPr>
        <p:txBody>
          <a:bodyPr/>
          <a:lstStyle/>
          <a:p>
            <a:pPr marL="0" indent="15875"/>
            <a:r>
              <a:rPr lang="en-US" dirty="0">
                <a:solidFill>
                  <a:srgbClr val="002060"/>
                </a:solidFill>
              </a:rPr>
              <a:t>Defining inclusive leadership in your </a:t>
            </a:r>
            <a:r>
              <a:rPr lang="en-US" dirty="0" err="1">
                <a:solidFill>
                  <a:srgbClr val="002060"/>
                </a:solidFill>
              </a:rPr>
              <a:t>organisation</a:t>
            </a:r>
            <a:endParaRPr lang="en-US" dirty="0">
              <a:solidFill>
                <a:srgbClr val="002060"/>
              </a:solidFill>
            </a:endParaRPr>
          </a:p>
        </p:txBody>
      </p:sp>
      <p:sp>
        <p:nvSpPr>
          <p:cNvPr id="3" name="Rectangle 2"/>
          <p:cNvSpPr/>
          <p:nvPr/>
        </p:nvSpPr>
        <p:spPr>
          <a:xfrm>
            <a:off x="646201" y="1358081"/>
            <a:ext cx="8169784" cy="4462760"/>
          </a:xfrm>
          <a:prstGeom prst="rect">
            <a:avLst/>
          </a:prstGeom>
        </p:spPr>
        <p:txBody>
          <a:bodyPr wrap="square">
            <a:spAutoFit/>
          </a:bodyPr>
          <a:lstStyle/>
          <a:p>
            <a:pPr marL="285750" indent="-285750">
              <a:buFont typeface="Arial"/>
              <a:buChar char="•"/>
            </a:pPr>
            <a:r>
              <a:rPr lang="en-GB" sz="2000" dirty="0"/>
              <a:t>Have you gathered inclusive leadership stories to help define the right competency descriptors for your organisation?</a:t>
            </a:r>
          </a:p>
          <a:p>
            <a:pPr lvl="0"/>
            <a:endParaRPr lang="en-GB" sz="800" dirty="0"/>
          </a:p>
          <a:p>
            <a:pPr marL="285750" lvl="0" indent="-285750">
              <a:buFont typeface="Arial"/>
              <a:buChar char="•"/>
            </a:pPr>
            <a:r>
              <a:rPr lang="en-GB" sz="2000" dirty="0"/>
              <a:t>Does the elevator pitch for inclusive leadership grab people’s attention and is it understood in your organisation?  How might you need to tailor it to fit your culture, context and priorities?</a:t>
            </a:r>
          </a:p>
          <a:p>
            <a:pPr lvl="0"/>
            <a:endParaRPr lang="en-GB" sz="800" dirty="0"/>
          </a:p>
          <a:p>
            <a:pPr marL="285750" lvl="0" indent="-285750">
              <a:buFont typeface="Arial"/>
              <a:buChar char="•"/>
            </a:pPr>
            <a:r>
              <a:rPr lang="en-GB" sz="2000" dirty="0"/>
              <a:t>Are the three inclusive leadership competencies explicitly set out in your own leadership competency framework?  Should any of the inclusive leadership competencies be added to your existing framework or any of the competency descriptors embedded in your existing competencies?</a:t>
            </a:r>
          </a:p>
          <a:p>
            <a:pPr lvl="0"/>
            <a:endParaRPr lang="en-GB" sz="800" dirty="0"/>
          </a:p>
          <a:p>
            <a:pPr marL="285750" lvl="0" indent="-285750">
              <a:buFont typeface="Arial"/>
              <a:buChar char="•"/>
            </a:pPr>
            <a:r>
              <a:rPr lang="en-GB" sz="2000" dirty="0"/>
              <a:t>Are you placing enough value and attention on the inclusive leadership competencies in how you recruit, appraise, promote and reward leaders?</a:t>
            </a:r>
          </a:p>
        </p:txBody>
      </p:sp>
      <p:pic>
        <p:nvPicPr>
          <p:cNvPr id="5" name="Picture 4" descr="A close up of a piece of paper&#10;&#10;Description automatically generated">
            <a:extLst>
              <a:ext uri="{FF2B5EF4-FFF2-40B4-BE49-F238E27FC236}">
                <a16:creationId xmlns:a16="http://schemas.microsoft.com/office/drawing/2014/main" id="{6458F6C7-C0CC-48F3-BBFC-DD743BA709F3}"/>
              </a:ext>
            </a:extLst>
          </p:cNvPr>
          <p:cNvPicPr>
            <a:picLocks noChangeAspect="1"/>
          </p:cNvPicPr>
          <p:nvPr/>
        </p:nvPicPr>
        <p:blipFill>
          <a:blip r:embed="rId3"/>
          <a:stretch>
            <a:fillRect/>
          </a:stretch>
        </p:blipFill>
        <p:spPr>
          <a:xfrm>
            <a:off x="271159" y="5675273"/>
            <a:ext cx="2560542" cy="1182727"/>
          </a:xfrm>
          <a:prstGeom prst="rect">
            <a:avLst/>
          </a:prstGeom>
        </p:spPr>
      </p:pic>
    </p:spTree>
    <p:extLst>
      <p:ext uri="{BB962C8B-B14F-4D97-AF65-F5344CB8AC3E}">
        <p14:creationId xmlns:p14="http://schemas.microsoft.com/office/powerpoint/2010/main" val="3849800151"/>
      </p:ext>
    </p:extLst>
  </p:cSld>
  <p:clrMapOvr>
    <a:masterClrMapping/>
  </p:clrMapOvr>
</p:sld>
</file>

<file path=ppt/theme/theme1.xml><?xml version="1.0" encoding="utf-8"?>
<a:theme xmlns:a="http://schemas.openxmlformats.org/drawingml/2006/main" name="BITC_PPT_Generic_CORE">
  <a:themeElements>
    <a:clrScheme name="BITC palette">
      <a:dk1>
        <a:srgbClr val="646363"/>
      </a:dk1>
      <a:lt1>
        <a:sysClr val="window" lastClr="FFFFFF"/>
      </a:lt1>
      <a:dk2>
        <a:srgbClr val="E6007E"/>
      </a:dk2>
      <a:lt2>
        <a:srgbClr val="FFFFFF"/>
      </a:lt2>
      <a:accent1>
        <a:srgbClr val="740F00"/>
      </a:accent1>
      <a:accent2>
        <a:srgbClr val="7B003D"/>
      </a:accent2>
      <a:accent3>
        <a:srgbClr val="3D0E4B"/>
      </a:accent3>
      <a:accent4>
        <a:srgbClr val="270637"/>
      </a:accent4>
      <a:accent5>
        <a:srgbClr val="003E66"/>
      </a:accent5>
      <a:accent6>
        <a:srgbClr val="005552"/>
      </a:accent6>
      <a:hlink>
        <a:srgbClr val="494C00"/>
      </a:hlink>
      <a:folHlink>
        <a:srgbClr val="85772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Canbesharedwith xmlns="353431b7-3c5c-411e-ae8f-d735c8a45c57">
      <Value>Gender Partnership Only</Value>
      <Value>Race Partnership Only</Value>
      <Value>Age Partnership Only</Value>
    </Canbesharedwith>
    <LikesCount xmlns="http://schemas.microsoft.com/sharepoint/v3" xsi:nil="true"/>
    <RatedBy xmlns="http://schemas.microsoft.com/sharepoint/v3">
      <UserInfo>
        <DisplayName/>
        <AccountId xsi:nil="true"/>
        <AccountType/>
      </UserInfo>
    </RatedBy>
    <_dlc_DocId xmlns="c10595b8-4eb3-4cd3-9583-376f35867de2">5CQYRYVD3JR5-1250952343-1256</_dlc_DocId>
    <Updatesrequired xmlns="353431b7-3c5c-411e-ae8f-d735c8a45c57" xsi:nil="true"/>
    <AverageRating xmlns="http://schemas.microsoft.com/sharepoint/v3" xsi:nil="true"/>
    <Ratings xmlns="http://schemas.microsoft.com/sharepoint/v3" xsi:nil="true"/>
    <InclusionIssue xmlns="353431b7-3c5c-411e-ae8f-d735c8a45c57">
      <Value>Inclusive Cultures</Value>
    </InclusionIssue>
    <AgeIssue xmlns="353431b7-3c5c-411e-ae8f-d735c8a45c57" xsi:nil="true"/>
    <Owner xmlns="353431b7-3c5c-411e-ae8f-d735c8a45c57">
      <UserInfo>
        <DisplayName/>
        <AccountId/>
        <AccountType/>
      </UserInfo>
    </Owner>
    <LikedBy xmlns="http://schemas.microsoft.com/sharepoint/v3">
      <UserInfo>
        <DisplayName/>
        <AccountId xsi:nil="true"/>
        <AccountType/>
      </UserInfo>
    </LikedBy>
    <KnowledgeType xmlns="353431b7-3c5c-411e-ae8f-d735c8a45c57">BITC Presentation</KnowledgeType>
    <CrossCuttingIssue xmlns="353431b7-3c5c-411e-ae8f-d735c8a45c57">
      <Value>Leaders</Value>
    </CrossCuttingIssue>
    <WellbeingIssue xmlns="353431b7-3c5c-411e-ae8f-d735c8a45c57"/>
    <GenderIssue xmlns="353431b7-3c5c-411e-ae8f-d735c8a45c57"/>
    <_dlc_DocIdUrl xmlns="c10595b8-4eb3-4cd3-9583-376f35867de2">
      <Url>https://bitc.sharepoint.com/sites/Knowledge/_layouts/15/DocIdRedir.aspx?ID=5CQYRYVD3JR5-1250952343-1256</Url>
      <Description>5CQYRYVD3JR5-1250952343-1256</Description>
    </_dlc_DocIdUrl>
    <Sector xmlns="353431b7-3c5c-411e-ae8f-d735c8a45c57"/>
    <Recommended xmlns="353431b7-3c5c-411e-ae8f-d735c8a45c57" xsi:nil="true"/>
    <Website xmlns="353431b7-3c5c-411e-ae8f-d735c8a45c57">false</Website>
    <Website2 xmlns="353431b7-3c5c-411e-ae8f-d735c8a45c57" xsi:nil="true"/>
    <Year xmlns="353431b7-3c5c-411e-ae8f-d735c8a45c57" xsi:nil="true"/>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D9169C360DA9F744AE746BF57D0BF5EE" ma:contentTypeVersion="33" ma:contentTypeDescription="Create a new document." ma:contentTypeScope="" ma:versionID="28e43e1e8d9f93e14a436243ec4a7ada">
  <xsd:schema xmlns:xsd="http://www.w3.org/2001/XMLSchema" xmlns:xs="http://www.w3.org/2001/XMLSchema" xmlns:p="http://schemas.microsoft.com/office/2006/metadata/properties" xmlns:ns1="353431b7-3c5c-411e-ae8f-d735c8a45c57" xmlns:ns2="http://schemas.microsoft.com/sharepoint/v3" xmlns:ns3="c10595b8-4eb3-4cd3-9583-376f35867de2" targetNamespace="http://schemas.microsoft.com/office/2006/metadata/properties" ma:root="true" ma:fieldsID="d03d8695433014a6f2c4687af1edb001" ns1:_="" ns2:_="" ns3:_="">
    <xsd:import namespace="353431b7-3c5c-411e-ae8f-d735c8a45c57"/>
    <xsd:import namespace="http://schemas.microsoft.com/sharepoint/v3"/>
    <xsd:import namespace="c10595b8-4eb3-4cd3-9583-376f35867de2"/>
    <xsd:element name="properties">
      <xsd:complexType>
        <xsd:sequence>
          <xsd:element name="documentManagement">
            <xsd:complexType>
              <xsd:all>
                <xsd:element ref="ns1:Canbesharedwith" minOccurs="0"/>
                <xsd:element ref="ns1:Recommended" minOccurs="0"/>
                <xsd:element ref="ns1:KnowledgeType"/>
                <xsd:element ref="ns1:GenderIssue" minOccurs="0"/>
                <xsd:element ref="ns1:AgeIssue" minOccurs="0"/>
                <xsd:element ref="ns1:WellbeingIssue" minOccurs="0"/>
                <xsd:element ref="ns1:CrossCuttingIssue" minOccurs="0"/>
                <xsd:element ref="ns1:Sector" minOccurs="0"/>
                <xsd:element ref="ns2:LikesCount" minOccurs="0"/>
                <xsd:element ref="ns1:Owner"/>
                <xsd:element ref="ns1:Updatesrequired" minOccurs="0"/>
                <xsd:element ref="ns2:AverageRating" minOccurs="0"/>
                <xsd:element ref="ns2:RatingCount" minOccurs="0"/>
                <xsd:element ref="ns3:_dlc_DocId" minOccurs="0"/>
                <xsd:element ref="ns3:_dlc_DocIdUrl" minOccurs="0"/>
                <xsd:element ref="ns3:_dlc_DocIdPersistId" minOccurs="0"/>
                <xsd:element ref="ns1:MediaServiceMetadata" minOccurs="0"/>
                <xsd:element ref="ns1:MediaServiceFastMetadata" minOccurs="0"/>
                <xsd:element ref="ns1:MediaServiceAutoTags" minOccurs="0"/>
                <xsd:element ref="ns1:MediaServiceGenerationTime" minOccurs="0"/>
                <xsd:element ref="ns1:MediaServiceEventHashCode" minOccurs="0"/>
                <xsd:element ref="ns1:MediaServiceOCR" minOccurs="0"/>
                <xsd:element ref="ns1:MediaServiceDateTaken" minOccurs="0"/>
                <xsd:element ref="ns2:RatedBy" minOccurs="0"/>
                <xsd:element ref="ns2:Ratings" minOccurs="0"/>
                <xsd:element ref="ns2:LikedBy" minOccurs="0"/>
                <xsd:element ref="ns1:InclusionIssue" minOccurs="0"/>
                <xsd:element ref="ns3:SharedWithUsers" minOccurs="0"/>
                <xsd:element ref="ns3:SharedWithDetails" minOccurs="0"/>
                <xsd:element ref="ns1:Website" minOccurs="0"/>
                <xsd:element ref="ns1:Website2" minOccurs="0"/>
                <xsd:element ref="ns1:MediaServiceAutoKeyPoints" minOccurs="0"/>
                <xsd:element ref="ns1:MediaServiceKeyPoints" minOccurs="0"/>
                <xsd:element ref="ns1:Yea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3431b7-3c5c-411e-ae8f-d735c8a45c57" elementFormDefault="qualified">
    <xsd:import namespace="http://schemas.microsoft.com/office/2006/documentManagement/types"/>
    <xsd:import namespace="http://schemas.microsoft.com/office/infopath/2007/PartnerControls"/>
    <xsd:element name="Canbesharedwith" ma:index="0" nillable="true" ma:displayName="Can be shared with" ma:format="Dropdown" ma:internalName="Canbesharedwith" ma:requiredMultiChoice="true">
      <xsd:complexType>
        <xsd:complexContent>
          <xsd:extension base="dms:MultiChoice">
            <xsd:sequence>
              <xsd:element name="Value" maxOccurs="unbounded" minOccurs="0" nillable="true">
                <xsd:simpleType>
                  <xsd:restriction base="dms:Choice">
                    <xsd:enumeration value="Members"/>
                    <xsd:enumeration value="BITC Staff Only"/>
                    <xsd:enumeration value="Gender Partnership Only"/>
                    <xsd:enumeration value="Race Partnership Only"/>
                    <xsd:enumeration value="Race Partners OR Race at Work Charter signatories"/>
                    <xsd:enumeration value="Age Partnership Only"/>
                    <xsd:enumeration value="Wellbeing Partnership Only"/>
                    <xsd:enumeration value="Non-members"/>
                    <xsd:enumeration value="Waiting to be assessed"/>
                    <xsd:enumeration value="Waiting to be assessed - Age"/>
                  </xsd:restriction>
                </xsd:simpleType>
              </xsd:element>
            </xsd:sequence>
          </xsd:extension>
        </xsd:complexContent>
      </xsd:complexType>
    </xsd:element>
    <xsd:element name="Recommended" ma:index="1" nillable="true" ma:displayName="Recommended" ma:description="If this document has been recommended by the team owning the  library as a document to read first e.g because it contains the best overview ." ma:format="Dropdown" ma:internalName="Recommended">
      <xsd:simpleType>
        <xsd:restriction base="dms:Choice">
          <xsd:enumeration value="Recommended"/>
          <xsd:enumeration value="-"/>
          <xsd:enumeration value="Steve"/>
          <xsd:enumeration value="Sabrina"/>
        </xsd:restriction>
      </xsd:simpleType>
    </xsd:element>
    <xsd:element name="KnowledgeType" ma:index="3" ma:displayName="Knowledge Type" ma:format="Dropdown" ma:internalName="KnowledgeType">
      <xsd:simpleType>
        <xsd:restriction base="dms:Choice">
          <xsd:enumeration value="BITC Brochure"/>
          <xsd:enumeration value="BITC Factsheet"/>
          <xsd:enumeration value="BITC Impact Story"/>
          <xsd:enumeration value="BITC Internal Brief"/>
          <xsd:enumeration value="BITC Presentation"/>
          <xsd:enumeration value="BITC Report"/>
          <xsd:enumeration value="BITC Resource"/>
          <xsd:enumeration value="BITC Response"/>
          <xsd:enumeration value="BITC Toolkit"/>
          <xsd:enumeration value="BITC Webinar"/>
          <xsd:enumeration value="Event Summary"/>
          <xsd:enumeration value="Factsheet"/>
          <xsd:enumeration value="FAQR"/>
          <xsd:enumeration value="Impact Story"/>
          <xsd:enumeration value="Report"/>
          <xsd:enumeration value="Resource"/>
          <xsd:enumeration value="Sector Insight"/>
          <xsd:enumeration value="Toolkit"/>
        </xsd:restriction>
      </xsd:simpleType>
    </xsd:element>
    <xsd:element name="GenderIssue" ma:index="4" nillable="true" ma:displayName="Dominant Theme " ma:format="Dropdown" ma:internalName="GenderIssue">
      <xsd:complexType>
        <xsd:complexContent>
          <xsd:extension base="dms:MultiChoice">
            <xsd:sequence>
              <xsd:element name="Value" maxOccurs="unbounded" minOccurs="0" nillable="true">
                <xsd:simpleType>
                  <xsd:restriction base="dms:Choice">
                    <xsd:enumeration value="Age"/>
                    <xsd:enumeration value="Gender"/>
                    <xsd:enumeration value="Race"/>
                    <xsd:enumeration value="Wellbeing"/>
                  </xsd:restriction>
                </xsd:simpleType>
              </xsd:element>
            </xsd:sequence>
          </xsd:extension>
        </xsd:complexContent>
      </xsd:complexType>
    </xsd:element>
    <xsd:element name="AgeIssue" ma:index="5" nillable="true" ma:displayName="Campaign name" ma:format="Dropdown" ma:internalName="AgeIssue">
      <xsd:simpleType>
        <xsd:restriction base="dms:Choice">
          <xsd:enumeration value="Age Friendly Employer Challenge"/>
          <xsd:enumeration value="Diversity Intelligence"/>
          <xsd:enumeration value="Equal Lives"/>
          <xsd:enumeration value="Mid-life Review"/>
          <xsd:enumeration value="Missing Million"/>
          <xsd:enumeration value="Project 28-40"/>
          <xsd:enumeration value="Public Health England"/>
          <xsd:enumeration value="Race at the Top"/>
          <xsd:enumeration value="Race at Work"/>
          <xsd:enumeration value="Times Top 50"/>
        </xsd:restriction>
      </xsd:simpleType>
    </xsd:element>
    <xsd:element name="WellbeingIssue" ma:index="6" nillable="true" ma:displayName="Wellbeing Issue" ma:format="Dropdown" ma:internalName="WellbeingIssue">
      <xsd:complexType>
        <xsd:complexContent>
          <xsd:extension base="dms:MultiChoice">
            <xsd:sequence>
              <xsd:element name="Value" maxOccurs="unbounded" minOccurs="0" nillable="true">
                <xsd:simpleType>
                  <xsd:restriction base="dms:Choice">
                    <xsd:enumeration value="Domestic Abuse"/>
                    <xsd:enumeration value="Drugs"/>
                    <xsd:enumeration value="Mental Health"/>
                    <xsd:enumeration value="Musculoskeletal Health"/>
                    <xsd:enumeration value="Physical Activity and Healthy Eating"/>
                    <xsd:enumeration value="Resilience"/>
                    <xsd:enumeration value="Sleep and Recovery"/>
                    <xsd:enumeration value="Suicide"/>
                  </xsd:restriction>
                </xsd:simpleType>
              </xsd:element>
            </xsd:sequence>
          </xsd:extension>
        </xsd:complexContent>
      </xsd:complexType>
    </xsd:element>
    <xsd:element name="CrossCuttingIssue" ma:index="7" nillable="true" ma:displayName="Cross Cutting Issue" ma:format="Dropdown" ma:internalName="CrossCuttingIssue">
      <xsd:complexType>
        <xsd:complexContent>
          <xsd:extension base="dms:MultiChoice">
            <xsd:sequence>
              <xsd:element name="Value" maxOccurs="unbounded" minOccurs="0" nillable="true">
                <xsd:simpleType>
                  <xsd:restriction base="dms:Choice">
                    <xsd:enumeration value="Award"/>
                    <xsd:enumeration value="Benchmarking"/>
                    <xsd:enumeration value="Business Case"/>
                    <xsd:enumeration value="Digital Age"/>
                    <xsd:enumeration value="Employee Engagement"/>
                    <xsd:enumeration value="Governance Structures"/>
                    <xsd:enumeration value="Impact Story"/>
                    <xsd:enumeration value="Inclusive recruitment"/>
                    <xsd:enumeration value="Leaders"/>
                    <xsd:enumeration value="Legislation"/>
                    <xsd:enumeration value="Policy"/>
                    <xsd:enumeration value="Reporting"/>
                    <xsd:enumeration value="SME"/>
                    <xsd:enumeration value="Speaker Bank"/>
                    <xsd:enumeration value="STEM"/>
                    <xsd:enumeration value="Strategy Development"/>
                    <xsd:enumeration value="Supply Chain"/>
                    <xsd:enumeration value="Targets and Measurement"/>
                    <xsd:enumeration value="Training Suppliers"/>
                    <xsd:enumeration value="Trends"/>
                    <xsd:enumeration value="Young People"/>
                  </xsd:restriction>
                </xsd:simpleType>
              </xsd:element>
            </xsd:sequence>
          </xsd:extension>
        </xsd:complexContent>
      </xsd:complexType>
    </xsd:element>
    <xsd:element name="Sector" ma:index="8" nillable="true" ma:displayName="Sector" ma:format="Dropdown" ma:internalName="Sector">
      <xsd:complexType>
        <xsd:complexContent>
          <xsd:extension base="dms:MultiChoice">
            <xsd:sequence>
              <xsd:element name="Value" maxOccurs="unbounded" minOccurs="0" nillable="true">
                <xsd:simpleType>
                  <xsd:restriction base="dms:Choice">
                    <xsd:enumeration value="-"/>
                    <xsd:enumeration value="Accountants &amp; Management Consultants"/>
                    <xsd:enumeration value="Aerospace &amp; Defence"/>
                    <xsd:enumeration value="Architects"/>
                    <xsd:enumeration value="Automobiles &amp; Parts"/>
                    <xsd:enumeration value="Chemicals"/>
                    <xsd:enumeration value="Construction"/>
                    <xsd:enumeration value="Financial - Banks &amp; Building Societies"/>
                    <xsd:enumeration value="Financial - Insurance"/>
                    <xsd:enumeration value="Financial - Investment Services"/>
                    <xsd:enumeration value="Food &amp; Beverage Producers"/>
                    <xsd:enumeration value="Government Administration - Central"/>
                    <xsd:enumeration value="Healthcare"/>
                    <xsd:enumeration value="Household &amp; Personal Goods"/>
                    <xsd:enumeration value="Housing &amp; Homelesness"/>
                    <xsd:enumeration value="Industrials &amp; Engineering"/>
                    <xsd:enumeration value="IT - Hardware, Software &amp; Services"/>
                    <xsd:enumeration value="Legal"/>
                    <xsd:enumeration value="Leisure &amp; Hotels"/>
                    <xsd:enumeration value="Media, Marketing &amp; PR"/>
                    <xsd:enumeration value="Mining &amp; Basic Resources"/>
                    <xsd:enumeration value="Oil &amp; Gas"/>
                    <xsd:enumeration value="Pharmaceuticals &amp; Biotech"/>
                    <xsd:enumeration value="Public Service Institution"/>
                    <xsd:enumeration value="Real Estate"/>
                    <xsd:enumeration value="Retailers - Food &amp; Drugs"/>
                    <xsd:enumeration value="Retailers - General"/>
                    <xsd:enumeration value="Support Services"/>
                    <xsd:enumeration value="Surveyors"/>
                    <xsd:enumeration value="Telecommunications"/>
                    <xsd:enumeration value="Tobacco"/>
                    <xsd:enumeration value="Transport"/>
                    <xsd:enumeration value="Uniformed &amp; Armed Services"/>
                    <xsd:enumeration value="Utilities"/>
                    <xsd:enumeration value="Not for Profit"/>
                  </xsd:restriction>
                </xsd:simpleType>
              </xsd:element>
            </xsd:sequence>
          </xsd:extension>
        </xsd:complexContent>
      </xsd:complexType>
    </xsd:element>
    <xsd:element name="Owner" ma:index="10" ma:displayName="Owner" ma:description="Person who is responsible for updating the document " ma:format="Dropdown" ma:list="UserInfo" ma:SharePointGroup="0" ma:internalName="Owner">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Updatesrequired" ma:index="11" nillable="true" ma:displayName="Updates required" ma:format="Dropdown" ma:internalName="Updatesrequired">
      <xsd:simpleType>
        <xsd:restriction base="dms:Choice">
          <xsd:enumeration value="Branding"/>
          <xsd:enumeration value="Content"/>
          <xsd:enumeration value="-"/>
          <xsd:enumeration value="Branding &amp; Content"/>
        </xsd:restriction>
      </xsd:simpleType>
    </xsd:element>
    <xsd:element name="MediaServiceMetadata" ma:index="20" nillable="true" ma:displayName="MediaServiceMetadata" ma:hidden="true" ma:internalName="MediaServiceMetadata" ma:readOnly="true">
      <xsd:simpleType>
        <xsd:restriction base="dms:Note"/>
      </xsd:simpleType>
    </xsd:element>
    <xsd:element name="MediaServiceFastMetadata" ma:index="21" nillable="true" ma:displayName="MediaServiceFastMetadata" ma:hidden="true" ma:internalName="MediaServiceFastMetadata" ma:readOnly="true">
      <xsd:simpleType>
        <xsd:restriction base="dms:Note"/>
      </xsd:simpleType>
    </xsd:element>
    <xsd:element name="MediaServiceAutoTags" ma:index="22" nillable="true" ma:displayName="Tags" ma:internalName="MediaServiceAutoTags" ma:readOnly="true">
      <xsd:simpleType>
        <xsd:restriction base="dms:Text"/>
      </xsd:simpleType>
    </xsd:element>
    <xsd:element name="MediaServiceGenerationTime" ma:index="23" nillable="true" ma:displayName="MediaServiceGenerationTime" ma:hidden="true" ma:internalName="MediaServiceGenerationTime" ma:readOnly="true">
      <xsd:simpleType>
        <xsd:restriction base="dms:Text"/>
      </xsd:simpleType>
    </xsd:element>
    <xsd:element name="MediaServiceEventHashCode" ma:index="24" nillable="true" ma:displayName="MediaServiceEventHashCode" ma:hidden="true" ma:internalName="MediaServiceEventHashCode" ma:readOnly="true">
      <xsd:simpleType>
        <xsd:restriction base="dms:Text"/>
      </xsd:simpleType>
    </xsd:element>
    <xsd:element name="MediaServiceOCR" ma:index="25" nillable="true" ma:displayName="Extracted Text" ma:internalName="MediaServiceOCR" ma:readOnly="true">
      <xsd:simpleType>
        <xsd:restriction base="dms:Note">
          <xsd:maxLength value="255"/>
        </xsd:restriction>
      </xsd:simpleType>
    </xsd:element>
    <xsd:element name="MediaServiceDateTaken" ma:index="26" nillable="true" ma:displayName="MediaServiceDateTaken" ma:hidden="true" ma:internalName="MediaServiceDateTaken" ma:readOnly="true">
      <xsd:simpleType>
        <xsd:restriction base="dms:Text"/>
      </xsd:simpleType>
    </xsd:element>
    <xsd:element name="InclusionIssue" ma:index="34" nillable="true" ma:displayName="Inclusion Issue" ma:format="Dropdown" ma:internalName="InclusionIssue">
      <xsd:complexType>
        <xsd:complexContent>
          <xsd:extension base="dms:MultiChoice">
            <xsd:sequence>
              <xsd:element name="Value" maxOccurs="unbounded" minOccurs="0" nillable="true">
                <xsd:simpleType>
                  <xsd:restriction base="dms:Choice">
                    <xsd:enumeration value="Agile Working"/>
                    <xsd:enumeration value="Appraisal"/>
                    <xsd:enumeration value="Balanced Boards"/>
                    <xsd:enumeration value="Black History Month"/>
                    <xsd:enumeration value="Carers"/>
                    <xsd:enumeration value="Employee Networks"/>
                    <xsd:enumeration value="Harassment"/>
                    <xsd:enumeration value="Inclusive Cultures"/>
                    <xsd:enumeration value="Intergenerational"/>
                    <xsd:enumeration value="Intersectionality"/>
                    <xsd:enumeration value="LGBT"/>
                    <xsd:enumeration value="Maternity"/>
                    <xsd:enumeration value="Menopause"/>
                    <xsd:enumeration value="Mentoring"/>
                    <xsd:enumeration value="Monitoring Diversity"/>
                    <xsd:enumeration value="Older Workers"/>
                    <xsd:enumeration value="Pay Gaps"/>
                    <xsd:enumeration value="Progression"/>
                    <xsd:enumeration value="Representation"/>
                    <xsd:enumeration value="Region Profile"/>
                    <xsd:enumeration value="Shared Parental Leave"/>
                    <xsd:enumeration value="Social Mobility"/>
                    <xsd:enumeration value="Succession Planning"/>
                    <xsd:enumeration value="Unconscious Bias"/>
                    <xsd:enumeration value="Work-Life balance"/>
                  </xsd:restriction>
                </xsd:simpleType>
              </xsd:element>
            </xsd:sequence>
          </xsd:extension>
        </xsd:complexContent>
      </xsd:complexType>
    </xsd:element>
    <xsd:element name="Website" ma:index="37" nillable="true" ma:displayName="Website" ma:default="0" ma:format="Dropdown" ma:internalName="Website">
      <xsd:simpleType>
        <xsd:restriction base="dms:Boolean"/>
      </xsd:simpleType>
    </xsd:element>
    <xsd:element name="Website2" ma:index="38" nillable="true" ma:displayName="Website 2" ma:format="Dropdown" ma:internalName="Website2">
      <xsd:simpleType>
        <xsd:restriction base="dms:Note">
          <xsd:maxLength value="255"/>
        </xsd:restriction>
      </xsd:simpleType>
    </xsd:element>
    <xsd:element name="MediaServiceAutoKeyPoints" ma:index="39" nillable="true" ma:displayName="MediaServiceAutoKeyPoints" ma:hidden="true" ma:internalName="MediaServiceAutoKeyPoints" ma:readOnly="true">
      <xsd:simpleType>
        <xsd:restriction base="dms:Note"/>
      </xsd:simpleType>
    </xsd:element>
    <xsd:element name="MediaServiceKeyPoints" ma:index="40" nillable="true" ma:displayName="KeyPoints" ma:internalName="MediaServiceKeyPoints" ma:readOnly="true">
      <xsd:simpleType>
        <xsd:restriction base="dms:Note">
          <xsd:maxLength value="255"/>
        </xsd:restriction>
      </xsd:simpleType>
    </xsd:element>
    <xsd:element name="Year" ma:index="41" nillable="true" ma:displayName="Year" ma:description="Year content was published or updated" ma:format="Dropdown" ma:internalName="Year">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LikesCount" ma:index="9" nillable="true" ma:displayName="Number of Likes" ma:internalName="LikesCount">
      <xsd:simpleType>
        <xsd:restriction base="dms:Unknown"/>
      </xsd:simpleType>
    </xsd:element>
    <xsd:element name="AverageRating" ma:index="12" nillable="true" ma:displayName="Rating (0-5)" ma:decimals="2" ma:description="Average value of all the ratings that have been submitted" ma:internalName="AverageRating" ma:readOnly="false">
      <xsd:simpleType>
        <xsd:restriction base="dms:Number"/>
      </xsd:simpleType>
    </xsd:element>
    <xsd:element name="RatingCount" ma:index="13" nillable="true" ma:displayName="Number of Ratings" ma:decimals="0" ma:description="Number of ratings submitted" ma:internalName="RatingCount" ma:readOnly="true">
      <xsd:simpleType>
        <xsd:restriction base="dms:Number"/>
      </xsd:simpleType>
    </xsd:element>
    <xsd:element name="RatedBy" ma:index="27" nillable="true" ma:displayName="Rated By" ma:description="Users rated the item." ma:hidden="true" ma:list="UserInfo" ma:internalName="RatedBy">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atings" ma:index="28" nillable="true" ma:displayName="User ratings" ma:description="User ratings for the item" ma:hidden="true" ma:internalName="Ratings">
      <xsd:simpleType>
        <xsd:restriction base="dms:Note"/>
      </xsd:simpleType>
    </xsd:element>
    <xsd:element name="LikedBy" ma:index="29" nillable="true" ma:displayName="Liked By" ma:hidden="true" ma:list="UserInfo" ma:internalName="LikedBy">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0595b8-4eb3-4cd3-9583-376f35867de2" elementFormDefault="qualified">
    <xsd:import namespace="http://schemas.microsoft.com/office/2006/documentManagement/types"/>
    <xsd:import namespace="http://schemas.microsoft.com/office/infopath/2007/PartnerControls"/>
    <xsd:element name="_dlc_DocId" ma:index="17" nillable="true" ma:displayName="Document ID Value" ma:description="The value of the document ID assigned to this item." ma:internalName="_dlc_DocId" ma:readOnly="true">
      <xsd:simpleType>
        <xsd:restriction base="dms:Text"/>
      </xsd:simpleType>
    </xsd:element>
    <xsd:element name="_dlc_DocIdUrl" ma:index="18"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9" nillable="true" ma:displayName="Persist ID" ma:description="Keep ID on add." ma:hidden="true" ma:internalName="_dlc_DocIdPersistId" ma:readOnly="true">
      <xsd:simpleType>
        <xsd:restriction base="dms:Boolean"/>
      </xsd:simpleType>
    </xsd:element>
    <xsd:element name="SharedWithUsers" ma:index="3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30" ma:displayName="Content Type"/>
        <xsd:element ref="dc:title" minOccurs="0" maxOccurs="1" ma:index="1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2465CAD-7B6C-4FEF-94FD-EF5B66027E93}">
  <ds:schemaRefs>
    <ds:schemaRef ds:uri="http://schemas.microsoft.com/sharepoint/events"/>
  </ds:schemaRefs>
</ds:datastoreItem>
</file>

<file path=customXml/itemProps2.xml><?xml version="1.0" encoding="utf-8"?>
<ds:datastoreItem xmlns:ds="http://schemas.openxmlformats.org/officeDocument/2006/customXml" ds:itemID="{388E0B3F-8E9A-4114-A0C0-25176900A7D3}">
  <ds:schemaRefs>
    <ds:schemaRef ds:uri="http://schemas.microsoft.com/sharepoint/v3/contenttype/forms"/>
  </ds:schemaRefs>
</ds:datastoreItem>
</file>

<file path=customXml/itemProps3.xml><?xml version="1.0" encoding="utf-8"?>
<ds:datastoreItem xmlns:ds="http://schemas.openxmlformats.org/officeDocument/2006/customXml" ds:itemID="{77AF8829-067A-4D18-A09D-982A9A0BDDF0}">
  <ds:schemaRefs>
    <ds:schemaRef ds:uri="http://purl.org/dc/terms/"/>
    <ds:schemaRef ds:uri="c10595b8-4eb3-4cd3-9583-376f35867de2"/>
    <ds:schemaRef ds:uri="http://schemas.microsoft.com/office/2006/documentManagement/types"/>
    <ds:schemaRef ds:uri="http://schemas.microsoft.com/office/infopath/2007/PartnerControls"/>
    <ds:schemaRef ds:uri="http://purl.org/dc/elements/1.1/"/>
    <ds:schemaRef ds:uri="http://schemas.microsoft.com/office/2006/metadata/properties"/>
    <ds:schemaRef ds:uri="353431b7-3c5c-411e-ae8f-d735c8a45c57"/>
    <ds:schemaRef ds:uri="http://schemas.microsoft.com/sharepoint/v3"/>
    <ds:schemaRef ds:uri="http://schemas.openxmlformats.org/package/2006/metadata/core-properties"/>
    <ds:schemaRef ds:uri="http://www.w3.org/XML/1998/namespace"/>
    <ds:schemaRef ds:uri="http://purl.org/dc/dcmitype/"/>
  </ds:schemaRefs>
</ds:datastoreItem>
</file>

<file path=customXml/itemProps4.xml><?xml version="1.0" encoding="utf-8"?>
<ds:datastoreItem xmlns:ds="http://schemas.openxmlformats.org/officeDocument/2006/customXml" ds:itemID="{DCE9C736-E4B3-4F45-B877-40CB6BF8AFB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53431b7-3c5c-411e-ae8f-d735c8a45c57"/>
    <ds:schemaRef ds:uri="http://schemas.microsoft.com/sharepoint/v3"/>
    <ds:schemaRef ds:uri="c10595b8-4eb3-4cd3-9583-376f35867d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BITC_PPT_Generic_CORE</Template>
  <TotalTime>0</TotalTime>
  <Words>1137</Words>
  <Application>Microsoft Office PowerPoint</Application>
  <PresentationFormat>On-screen Show (4:3)</PresentationFormat>
  <Paragraphs>61</Paragraphs>
  <Slides>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Cambria</vt:lpstr>
      <vt:lpstr>Symbol</vt:lpstr>
      <vt:lpstr>BITC_PPT_Generic_CORE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hwells</dc:creator>
  <cp:lastModifiedBy>Debbie Sharp</cp:lastModifiedBy>
  <cp:revision>323</cp:revision>
  <dcterms:created xsi:type="dcterms:W3CDTF">2012-01-26T09:59:10Z</dcterms:created>
  <dcterms:modified xsi:type="dcterms:W3CDTF">2020-02-18T13:52:33Z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0x010100D9169C360DA9F744AE746BF57D0BF5EE</vt:lpwstr>
  </property>
  <property fmtid="{D5CDD505-2E9C-101B-9397-08002B2CF9AE}" pid="3" name="AuthorIds_UIVersion_512">
    <vt:lpwstr>3</vt:lpwstr>
  </property>
  <property fmtid="{D5CDD505-2E9C-101B-9397-08002B2CF9AE}" pid="4" name="Order">
    <vt:r8>119300</vt:r8>
  </property>
  <property fmtid="{D5CDD505-2E9C-101B-9397-08002B2CF9AE}" pid="5" name="ComplianceAssetId">
    <vt:lpwstr/>
  </property>
  <property fmtid="{D5CDD505-2E9C-101B-9397-08002B2CF9AE}" pid="6" name="_dlc_DocIdItemGuid">
    <vt:lpwstr>11d0532c-a51b-4e9f-a88d-54cd0fb7694e</vt:lpwstr>
  </property>
  <property fmtid="{D5CDD505-2E9C-101B-9397-08002B2CF9AE}" pid="7" name="IsMyDocuments">
    <vt:bool>true</vt:bool>
  </property>
</Properties>
</file>